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6858000" cy="9144000"/>
  <p:defaultTextStyle>
    <a:defPPr>
      <a:defRPr lang="en-US"/>
    </a:defPPr>
    <a:lvl1pPr algn="l" rtl="0" fontAlgn="base">
      <a:spcBef>
        <a:spcPct val="0"/>
      </a:spcBef>
      <a:spcAft>
        <a:spcPct val="0"/>
      </a:spcAft>
      <a:defRPr sz="3000" kern="1200">
        <a:solidFill>
          <a:schemeClr val="tx1"/>
        </a:solidFill>
        <a:latin typeface="Arial" charset="0"/>
        <a:ea typeface="+mn-ea"/>
        <a:cs typeface="+mn-cs"/>
      </a:defRPr>
    </a:lvl1pPr>
    <a:lvl2pPr marL="457200" algn="l" rtl="0" fontAlgn="base">
      <a:spcBef>
        <a:spcPct val="0"/>
      </a:spcBef>
      <a:spcAft>
        <a:spcPct val="0"/>
      </a:spcAft>
      <a:defRPr sz="3000" kern="1200">
        <a:solidFill>
          <a:schemeClr val="tx1"/>
        </a:solidFill>
        <a:latin typeface="Arial" charset="0"/>
        <a:ea typeface="+mn-ea"/>
        <a:cs typeface="+mn-cs"/>
      </a:defRPr>
    </a:lvl2pPr>
    <a:lvl3pPr marL="914400" algn="l" rtl="0" fontAlgn="base">
      <a:spcBef>
        <a:spcPct val="0"/>
      </a:spcBef>
      <a:spcAft>
        <a:spcPct val="0"/>
      </a:spcAft>
      <a:defRPr sz="3000" kern="1200">
        <a:solidFill>
          <a:schemeClr val="tx1"/>
        </a:solidFill>
        <a:latin typeface="Arial" charset="0"/>
        <a:ea typeface="+mn-ea"/>
        <a:cs typeface="+mn-cs"/>
      </a:defRPr>
    </a:lvl3pPr>
    <a:lvl4pPr marL="1371600" algn="l" rtl="0" fontAlgn="base">
      <a:spcBef>
        <a:spcPct val="0"/>
      </a:spcBef>
      <a:spcAft>
        <a:spcPct val="0"/>
      </a:spcAft>
      <a:defRPr sz="3000" kern="1200">
        <a:solidFill>
          <a:schemeClr val="tx1"/>
        </a:solidFill>
        <a:latin typeface="Arial" charset="0"/>
        <a:ea typeface="+mn-ea"/>
        <a:cs typeface="+mn-cs"/>
      </a:defRPr>
    </a:lvl4pPr>
    <a:lvl5pPr marL="1828800" algn="l" rtl="0" fontAlgn="base">
      <a:spcBef>
        <a:spcPct val="0"/>
      </a:spcBef>
      <a:spcAft>
        <a:spcPct val="0"/>
      </a:spcAft>
      <a:defRPr sz="3000" kern="1200">
        <a:solidFill>
          <a:schemeClr val="tx1"/>
        </a:solidFill>
        <a:latin typeface="Arial" charset="0"/>
        <a:ea typeface="+mn-ea"/>
        <a:cs typeface="+mn-cs"/>
      </a:defRPr>
    </a:lvl5pPr>
    <a:lvl6pPr marL="2286000" algn="l" defTabSz="914400" rtl="0" eaLnBrk="1" latinLnBrk="0" hangingPunct="1">
      <a:defRPr sz="3000" kern="1200">
        <a:solidFill>
          <a:schemeClr val="tx1"/>
        </a:solidFill>
        <a:latin typeface="Arial" charset="0"/>
        <a:ea typeface="+mn-ea"/>
        <a:cs typeface="+mn-cs"/>
      </a:defRPr>
    </a:lvl6pPr>
    <a:lvl7pPr marL="2743200" algn="l" defTabSz="914400" rtl="0" eaLnBrk="1" latinLnBrk="0" hangingPunct="1">
      <a:defRPr sz="3000" kern="1200">
        <a:solidFill>
          <a:schemeClr val="tx1"/>
        </a:solidFill>
        <a:latin typeface="Arial" charset="0"/>
        <a:ea typeface="+mn-ea"/>
        <a:cs typeface="+mn-cs"/>
      </a:defRPr>
    </a:lvl7pPr>
    <a:lvl8pPr marL="3200400" algn="l" defTabSz="914400" rtl="0" eaLnBrk="1" latinLnBrk="0" hangingPunct="1">
      <a:defRPr sz="3000" kern="1200">
        <a:solidFill>
          <a:schemeClr val="tx1"/>
        </a:solidFill>
        <a:latin typeface="Arial" charset="0"/>
        <a:ea typeface="+mn-ea"/>
        <a:cs typeface="+mn-cs"/>
      </a:defRPr>
    </a:lvl8pPr>
    <a:lvl9pPr marL="3657600" algn="l" defTabSz="914400" rtl="0" eaLnBrk="1" latinLnBrk="0" hangingPunct="1">
      <a:defRPr sz="3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CCECFF"/>
    <a:srgbClr val="99CCFF"/>
    <a:srgbClr val="0099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22" d="100"/>
          <a:sy n="22" d="100"/>
        </p:scale>
        <p:origin x="-1914" y="-180"/>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4157188684747852E-4"/>
          <c:y val="3.8463893936334884E-2"/>
          <c:w val="0.37479549431321091"/>
          <c:h val="0.6919301433474665"/>
        </c:manualLayout>
      </c:layout>
      <c:pieChart>
        <c:varyColors val="1"/>
        <c:ser>
          <c:idx val="0"/>
          <c:order val="0"/>
          <c:tx>
            <c:strRef>
              <c:f>Sheet1!#REF!</c:f>
              <c:strCache>
                <c:ptCount val="1"/>
                <c:pt idx="0">
                  <c:v>#REF!</c:v>
                </c:pt>
              </c:strCache>
            </c:strRef>
          </c:tx>
          <c:dPt>
            <c:idx val="1"/>
            <c:bubble3D val="0"/>
            <c:spPr>
              <a:solidFill>
                <a:schemeClr val="accent6"/>
              </a:solidFill>
            </c:spPr>
          </c:dPt>
          <c:dPt>
            <c:idx val="2"/>
            <c:bubble3D val="0"/>
            <c:spPr>
              <a:solidFill>
                <a:schemeClr val="accent5"/>
              </a:solidFill>
            </c:spPr>
          </c:dPt>
          <c:cat>
            <c:strRef>
              <c:f>Sheet1!$A$1:$D$1</c:f>
              <c:strCache>
                <c:ptCount val="4"/>
                <c:pt idx="0">
                  <c:v>No Family History</c:v>
                </c:pt>
                <c:pt idx="1">
                  <c:v>First Degree Relative</c:v>
                </c:pt>
                <c:pt idx="2">
                  <c:v>Any Relative Breast Cancer</c:v>
                </c:pt>
                <c:pt idx="3">
                  <c:v>Ovarian Cancer</c:v>
                </c:pt>
              </c:strCache>
            </c:strRef>
          </c:cat>
          <c:val>
            <c:numRef>
              <c:f>Sheet1!$A$2:$D$2</c:f>
              <c:numCache>
                <c:formatCode>General</c:formatCode>
                <c:ptCount val="4"/>
                <c:pt idx="0">
                  <c:v>24</c:v>
                </c:pt>
                <c:pt idx="1">
                  <c:v>13</c:v>
                </c:pt>
                <c:pt idx="2">
                  <c:v>66</c:v>
                </c:pt>
                <c:pt idx="3">
                  <c:v>17</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43518518518518612"/>
          <c:y val="7.7017968907732964E-2"/>
          <c:w val="0.56273858996791826"/>
          <c:h val="0.47414720034995711"/>
        </c:manualLayout>
      </c:layout>
      <c:overlay val="0"/>
      <c:txPr>
        <a:bodyPr/>
        <a:lstStyle/>
        <a:p>
          <a:pPr>
            <a:defRPr sz="3200">
              <a:latin typeface="Arial" pitchFamily="34" charset="0"/>
              <a:cs typeface="Arial" pitchFamily="34" charset="0"/>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32F7583-1F2E-4A0D-89A2-8757FB6C046D}" type="slidenum">
              <a:rPr lang="en-US"/>
              <a:pPr>
                <a:defRPr/>
              </a:pPr>
              <a:t>‹#›</a:t>
            </a:fld>
            <a:endParaRPr lang="en-US"/>
          </a:p>
        </p:txBody>
      </p:sp>
    </p:spTree>
    <p:extLst>
      <p:ext uri="{BB962C8B-B14F-4D97-AF65-F5344CB8AC3E}">
        <p14:creationId xmlns:p14="http://schemas.microsoft.com/office/powerpoint/2010/main" val="3398810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CBABAE-C7B7-4F8E-A01D-1845599FDD82}" type="slidenum">
              <a:rPr lang="en-US"/>
              <a:pPr>
                <a:defRPr/>
              </a:pPr>
              <a:t>‹#›</a:t>
            </a:fld>
            <a:endParaRPr lang="en-US"/>
          </a:p>
        </p:txBody>
      </p:sp>
    </p:spTree>
    <p:extLst>
      <p:ext uri="{BB962C8B-B14F-4D97-AF65-F5344CB8AC3E}">
        <p14:creationId xmlns:p14="http://schemas.microsoft.com/office/powerpoint/2010/main" val="2214166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3025" y="1319213"/>
            <a:ext cx="9874250" cy="280876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5513" y="1319213"/>
            <a:ext cx="29475112" cy="280876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7E91C4-4AF7-40C1-B437-FA58F4C898C6}" type="slidenum">
              <a:rPr lang="en-US"/>
              <a:pPr>
                <a:defRPr/>
              </a:pPr>
              <a:t>‹#›</a:t>
            </a:fld>
            <a:endParaRPr lang="en-US"/>
          </a:p>
        </p:txBody>
      </p:sp>
    </p:spTree>
    <p:extLst>
      <p:ext uri="{BB962C8B-B14F-4D97-AF65-F5344CB8AC3E}">
        <p14:creationId xmlns:p14="http://schemas.microsoft.com/office/powerpoint/2010/main" val="215247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7C20414-372A-41A8-9C7E-815AA41B1C22}" type="slidenum">
              <a:rPr lang="en-US"/>
              <a:pPr>
                <a:defRPr/>
              </a:pPr>
              <a:t>‹#›</a:t>
            </a:fld>
            <a:endParaRPr lang="en-US"/>
          </a:p>
        </p:txBody>
      </p:sp>
    </p:spTree>
    <p:extLst>
      <p:ext uri="{BB962C8B-B14F-4D97-AF65-F5344CB8AC3E}">
        <p14:creationId xmlns:p14="http://schemas.microsoft.com/office/powerpoint/2010/main" val="2985557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F90D1AA-2AB5-4265-A84E-A08A77402E80}" type="slidenum">
              <a:rPr lang="en-US"/>
              <a:pPr>
                <a:defRPr/>
              </a:pPr>
              <a:t>‹#›</a:t>
            </a:fld>
            <a:endParaRPr lang="en-US"/>
          </a:p>
        </p:txBody>
      </p:sp>
    </p:spTree>
    <p:extLst>
      <p:ext uri="{BB962C8B-B14F-4D97-AF65-F5344CB8AC3E}">
        <p14:creationId xmlns:p14="http://schemas.microsoft.com/office/powerpoint/2010/main" val="22547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5513" y="7681913"/>
            <a:ext cx="19673887" cy="217249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7681913"/>
            <a:ext cx="19675475" cy="217249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107C36F-0099-4FE0-ACAF-B1039AAFBCD5}" type="slidenum">
              <a:rPr lang="en-US"/>
              <a:pPr>
                <a:defRPr/>
              </a:pPr>
              <a:t>‹#›</a:t>
            </a:fld>
            <a:endParaRPr lang="en-US"/>
          </a:p>
        </p:txBody>
      </p:sp>
    </p:spTree>
    <p:extLst>
      <p:ext uri="{BB962C8B-B14F-4D97-AF65-F5344CB8AC3E}">
        <p14:creationId xmlns:p14="http://schemas.microsoft.com/office/powerpoint/2010/main" val="3445003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0135CE0-8D06-4438-94EA-8ECC994DF412}" type="slidenum">
              <a:rPr lang="en-US"/>
              <a:pPr>
                <a:defRPr/>
              </a:pPr>
              <a:t>‹#›</a:t>
            </a:fld>
            <a:endParaRPr lang="en-US"/>
          </a:p>
        </p:txBody>
      </p:sp>
    </p:spTree>
    <p:extLst>
      <p:ext uri="{BB962C8B-B14F-4D97-AF65-F5344CB8AC3E}">
        <p14:creationId xmlns:p14="http://schemas.microsoft.com/office/powerpoint/2010/main" val="4265505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2464342-44A8-4BF0-82F7-BEF55BE6F5AA}" type="slidenum">
              <a:rPr lang="en-US"/>
              <a:pPr>
                <a:defRPr/>
              </a:pPr>
              <a:t>‹#›</a:t>
            </a:fld>
            <a:endParaRPr lang="en-US"/>
          </a:p>
        </p:txBody>
      </p:sp>
    </p:spTree>
    <p:extLst>
      <p:ext uri="{BB962C8B-B14F-4D97-AF65-F5344CB8AC3E}">
        <p14:creationId xmlns:p14="http://schemas.microsoft.com/office/powerpoint/2010/main" val="1690630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58F61E3-F1B1-4C93-8E0B-A94AC7364D8E}" type="slidenum">
              <a:rPr lang="en-US"/>
              <a:pPr>
                <a:defRPr/>
              </a:pPr>
              <a:t>‹#›</a:t>
            </a:fld>
            <a:endParaRPr lang="en-US"/>
          </a:p>
        </p:txBody>
      </p:sp>
    </p:spTree>
    <p:extLst>
      <p:ext uri="{BB962C8B-B14F-4D97-AF65-F5344CB8AC3E}">
        <p14:creationId xmlns:p14="http://schemas.microsoft.com/office/powerpoint/2010/main" val="71189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0F6AF16-7A4E-4CCF-8238-DA2023A0ED33}" type="slidenum">
              <a:rPr lang="en-US"/>
              <a:pPr>
                <a:defRPr/>
              </a:pPr>
              <a:t>‹#›</a:t>
            </a:fld>
            <a:endParaRPr lang="en-US"/>
          </a:p>
        </p:txBody>
      </p:sp>
    </p:spTree>
    <p:extLst>
      <p:ext uri="{BB962C8B-B14F-4D97-AF65-F5344CB8AC3E}">
        <p14:creationId xmlns:p14="http://schemas.microsoft.com/office/powerpoint/2010/main" val="322792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6C9C478-6178-4E05-8724-034EA2774309}" type="slidenum">
              <a:rPr lang="en-US"/>
              <a:pPr>
                <a:defRPr/>
              </a:pPr>
              <a:t>‹#›</a:t>
            </a:fld>
            <a:endParaRPr lang="en-US"/>
          </a:p>
        </p:txBody>
      </p:sp>
    </p:spTree>
    <p:extLst>
      <p:ext uri="{BB962C8B-B14F-4D97-AF65-F5344CB8AC3E}">
        <p14:creationId xmlns:p14="http://schemas.microsoft.com/office/powerpoint/2010/main" val="3733203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100000">
              <a:srgbClr val="FFFFFF">
                <a:lumMod val="88000"/>
                <a:lumOff val="12000"/>
              </a:srgbClr>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5513" y="1319213"/>
            <a:ext cx="39501762"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3" tIns="235127" rIns="470253" bIns="235127"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195513" y="7681913"/>
            <a:ext cx="39501762" cy="21724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3" tIns="235127" rIns="470253" bIns="23512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95513" y="29978350"/>
            <a:ext cx="10240962"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3" tIns="235127" rIns="470253" bIns="235127" numCol="1" anchor="t" anchorCtr="0" compatLnSpc="1">
            <a:prstTxWarp prst="textNoShape">
              <a:avLst/>
            </a:prstTxWarp>
          </a:bodyPr>
          <a:lstStyle>
            <a:lvl1pPr defTabSz="4703763">
              <a:defRPr sz="7200" smtClean="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4997113" y="29978350"/>
            <a:ext cx="13898562"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3" tIns="235127" rIns="470253" bIns="235127" numCol="1" anchor="t" anchorCtr="0" compatLnSpc="1">
            <a:prstTxWarp prst="textNoShape">
              <a:avLst/>
            </a:prstTxWarp>
          </a:bodyPr>
          <a:lstStyle>
            <a:lvl1pPr algn="ctr" defTabSz="4703763">
              <a:defRPr sz="7200" smtClean="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31456313" y="29978350"/>
            <a:ext cx="10240962"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3" tIns="235127" rIns="470253" bIns="235127" numCol="1" anchor="t" anchorCtr="0" compatLnSpc="1">
            <a:prstTxWarp prst="textNoShape">
              <a:avLst/>
            </a:prstTxWarp>
          </a:bodyPr>
          <a:lstStyle>
            <a:lvl1pPr algn="r" defTabSz="4703763">
              <a:defRPr sz="7200" smtClean="0">
                <a:latin typeface="Arial" pitchFamily="34" charset="0"/>
              </a:defRPr>
            </a:lvl1pPr>
          </a:lstStyle>
          <a:p>
            <a:pPr>
              <a:defRPr/>
            </a:pPr>
            <a:fld id="{9A1A43B9-AFC3-461A-A4D0-5B0FD2995BC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703763" rtl="0" eaLnBrk="0" fontAlgn="base" hangingPunct="0">
        <a:spcBef>
          <a:spcPct val="0"/>
        </a:spcBef>
        <a:spcAft>
          <a:spcPct val="0"/>
        </a:spcAft>
        <a:defRPr sz="22700">
          <a:solidFill>
            <a:schemeClr val="tx2"/>
          </a:solidFill>
          <a:latin typeface="+mj-lt"/>
          <a:ea typeface="+mj-ea"/>
          <a:cs typeface="+mj-cs"/>
        </a:defRPr>
      </a:lvl1pPr>
      <a:lvl2pPr algn="ctr" defTabSz="4703763" rtl="0" eaLnBrk="0" fontAlgn="base" hangingPunct="0">
        <a:spcBef>
          <a:spcPct val="0"/>
        </a:spcBef>
        <a:spcAft>
          <a:spcPct val="0"/>
        </a:spcAft>
        <a:defRPr sz="22700">
          <a:solidFill>
            <a:schemeClr val="tx2"/>
          </a:solidFill>
          <a:latin typeface="Arial" pitchFamily="34" charset="0"/>
        </a:defRPr>
      </a:lvl2pPr>
      <a:lvl3pPr algn="ctr" defTabSz="4703763" rtl="0" eaLnBrk="0" fontAlgn="base" hangingPunct="0">
        <a:spcBef>
          <a:spcPct val="0"/>
        </a:spcBef>
        <a:spcAft>
          <a:spcPct val="0"/>
        </a:spcAft>
        <a:defRPr sz="22700">
          <a:solidFill>
            <a:schemeClr val="tx2"/>
          </a:solidFill>
          <a:latin typeface="Arial" pitchFamily="34" charset="0"/>
        </a:defRPr>
      </a:lvl3pPr>
      <a:lvl4pPr algn="ctr" defTabSz="4703763" rtl="0" eaLnBrk="0" fontAlgn="base" hangingPunct="0">
        <a:spcBef>
          <a:spcPct val="0"/>
        </a:spcBef>
        <a:spcAft>
          <a:spcPct val="0"/>
        </a:spcAft>
        <a:defRPr sz="22700">
          <a:solidFill>
            <a:schemeClr val="tx2"/>
          </a:solidFill>
          <a:latin typeface="Arial" pitchFamily="34" charset="0"/>
        </a:defRPr>
      </a:lvl4pPr>
      <a:lvl5pPr algn="ctr" defTabSz="4703763" rtl="0" eaLnBrk="0" fontAlgn="base" hangingPunct="0">
        <a:spcBef>
          <a:spcPct val="0"/>
        </a:spcBef>
        <a:spcAft>
          <a:spcPct val="0"/>
        </a:spcAft>
        <a:defRPr sz="22700">
          <a:solidFill>
            <a:schemeClr val="tx2"/>
          </a:solidFill>
          <a:latin typeface="Arial" pitchFamily="34" charset="0"/>
        </a:defRPr>
      </a:lvl5pPr>
      <a:lvl6pPr marL="457200" algn="ctr" defTabSz="4703763" rtl="0" fontAlgn="base">
        <a:spcBef>
          <a:spcPct val="0"/>
        </a:spcBef>
        <a:spcAft>
          <a:spcPct val="0"/>
        </a:spcAft>
        <a:defRPr sz="22700">
          <a:solidFill>
            <a:schemeClr val="tx2"/>
          </a:solidFill>
          <a:latin typeface="Arial" pitchFamily="34" charset="0"/>
        </a:defRPr>
      </a:lvl6pPr>
      <a:lvl7pPr marL="914400" algn="ctr" defTabSz="4703763" rtl="0" fontAlgn="base">
        <a:spcBef>
          <a:spcPct val="0"/>
        </a:spcBef>
        <a:spcAft>
          <a:spcPct val="0"/>
        </a:spcAft>
        <a:defRPr sz="22700">
          <a:solidFill>
            <a:schemeClr val="tx2"/>
          </a:solidFill>
          <a:latin typeface="Arial" pitchFamily="34" charset="0"/>
        </a:defRPr>
      </a:lvl7pPr>
      <a:lvl8pPr marL="1371600" algn="ctr" defTabSz="4703763" rtl="0" fontAlgn="base">
        <a:spcBef>
          <a:spcPct val="0"/>
        </a:spcBef>
        <a:spcAft>
          <a:spcPct val="0"/>
        </a:spcAft>
        <a:defRPr sz="22700">
          <a:solidFill>
            <a:schemeClr val="tx2"/>
          </a:solidFill>
          <a:latin typeface="Arial" pitchFamily="34" charset="0"/>
        </a:defRPr>
      </a:lvl8pPr>
      <a:lvl9pPr marL="1828800" algn="ctr" defTabSz="4703763" rtl="0" fontAlgn="base">
        <a:spcBef>
          <a:spcPct val="0"/>
        </a:spcBef>
        <a:spcAft>
          <a:spcPct val="0"/>
        </a:spcAft>
        <a:defRPr sz="22700">
          <a:solidFill>
            <a:schemeClr val="tx2"/>
          </a:solidFill>
          <a:latin typeface="Arial" pitchFamily="34" charset="0"/>
        </a:defRPr>
      </a:lvl9pPr>
    </p:titleStyle>
    <p:bodyStyle>
      <a:lvl1pPr marL="1765300" indent="-1765300" algn="l" defTabSz="4703763" rtl="0" eaLnBrk="0" fontAlgn="base" hangingPunct="0">
        <a:spcBef>
          <a:spcPct val="20000"/>
        </a:spcBef>
        <a:spcAft>
          <a:spcPct val="0"/>
        </a:spcAft>
        <a:buChar char="•"/>
        <a:defRPr sz="16500">
          <a:solidFill>
            <a:schemeClr val="tx1"/>
          </a:solidFill>
          <a:latin typeface="+mn-lt"/>
          <a:ea typeface="+mn-ea"/>
          <a:cs typeface="+mn-cs"/>
        </a:defRPr>
      </a:lvl1pPr>
      <a:lvl2pPr marL="3822700" indent="-1471613" algn="l" defTabSz="4703763" rtl="0" eaLnBrk="0" fontAlgn="base" hangingPunct="0">
        <a:spcBef>
          <a:spcPct val="20000"/>
        </a:spcBef>
        <a:spcAft>
          <a:spcPct val="0"/>
        </a:spcAft>
        <a:buChar char="–"/>
        <a:defRPr sz="14400">
          <a:solidFill>
            <a:schemeClr val="tx1"/>
          </a:solidFill>
          <a:latin typeface="+mn-lt"/>
        </a:defRPr>
      </a:lvl2pPr>
      <a:lvl3pPr marL="5880100" indent="-1176338" algn="l" defTabSz="4703763" rtl="0" eaLnBrk="0" fontAlgn="base" hangingPunct="0">
        <a:spcBef>
          <a:spcPct val="20000"/>
        </a:spcBef>
        <a:spcAft>
          <a:spcPct val="0"/>
        </a:spcAft>
        <a:buChar char="•"/>
        <a:defRPr sz="12300">
          <a:solidFill>
            <a:schemeClr val="tx1"/>
          </a:solidFill>
          <a:latin typeface="+mn-lt"/>
        </a:defRPr>
      </a:lvl3pPr>
      <a:lvl4pPr marL="8229600" indent="-1176338" algn="l" defTabSz="4703763" rtl="0" eaLnBrk="0" fontAlgn="base" hangingPunct="0">
        <a:spcBef>
          <a:spcPct val="20000"/>
        </a:spcBef>
        <a:spcAft>
          <a:spcPct val="0"/>
        </a:spcAft>
        <a:buChar char="–"/>
        <a:defRPr sz="10400">
          <a:solidFill>
            <a:schemeClr val="tx1"/>
          </a:solidFill>
          <a:latin typeface="+mn-lt"/>
        </a:defRPr>
      </a:lvl4pPr>
      <a:lvl5pPr marL="10580688" indent="-1174750" algn="l" defTabSz="4703763" rtl="0" eaLnBrk="0" fontAlgn="base" hangingPunct="0">
        <a:spcBef>
          <a:spcPct val="20000"/>
        </a:spcBef>
        <a:spcAft>
          <a:spcPct val="0"/>
        </a:spcAft>
        <a:buChar char="»"/>
        <a:defRPr sz="10400">
          <a:solidFill>
            <a:schemeClr val="tx1"/>
          </a:solidFill>
          <a:latin typeface="+mn-lt"/>
        </a:defRPr>
      </a:lvl5pPr>
      <a:lvl6pPr marL="11037888" indent="-1174750" algn="l" defTabSz="4703763" rtl="0" fontAlgn="base">
        <a:spcBef>
          <a:spcPct val="20000"/>
        </a:spcBef>
        <a:spcAft>
          <a:spcPct val="0"/>
        </a:spcAft>
        <a:buChar char="»"/>
        <a:defRPr sz="10400">
          <a:solidFill>
            <a:schemeClr val="tx1"/>
          </a:solidFill>
          <a:latin typeface="+mn-lt"/>
        </a:defRPr>
      </a:lvl6pPr>
      <a:lvl7pPr marL="11495088" indent="-1174750" algn="l" defTabSz="4703763" rtl="0" fontAlgn="base">
        <a:spcBef>
          <a:spcPct val="20000"/>
        </a:spcBef>
        <a:spcAft>
          <a:spcPct val="0"/>
        </a:spcAft>
        <a:buChar char="»"/>
        <a:defRPr sz="10400">
          <a:solidFill>
            <a:schemeClr val="tx1"/>
          </a:solidFill>
          <a:latin typeface="+mn-lt"/>
        </a:defRPr>
      </a:lvl7pPr>
      <a:lvl8pPr marL="11952288" indent="-1174750" algn="l" defTabSz="4703763" rtl="0" fontAlgn="base">
        <a:spcBef>
          <a:spcPct val="20000"/>
        </a:spcBef>
        <a:spcAft>
          <a:spcPct val="0"/>
        </a:spcAft>
        <a:buChar char="»"/>
        <a:defRPr sz="10400">
          <a:solidFill>
            <a:schemeClr val="tx1"/>
          </a:solidFill>
          <a:latin typeface="+mn-lt"/>
        </a:defRPr>
      </a:lvl8pPr>
      <a:lvl9pPr marL="12409488" indent="-1174750" algn="l" defTabSz="4703763" rtl="0" fontAlgn="base">
        <a:spcBef>
          <a:spcPct val="20000"/>
        </a:spcBef>
        <a:spcAft>
          <a:spcPct val="0"/>
        </a:spcAft>
        <a:buChar char="»"/>
        <a:defRPr sz="10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ChangeArrowheads="1"/>
          </p:cNvSpPr>
          <p:nvPr/>
        </p:nvSpPr>
        <p:spPr bwMode="auto">
          <a:xfrm>
            <a:off x="-21771" y="0"/>
            <a:ext cx="43891200" cy="5029200"/>
          </a:xfrm>
          <a:prstGeom prst="rect">
            <a:avLst/>
          </a:prstGeom>
          <a:noFill/>
          <a:ln w="9525">
            <a:noFill/>
            <a:miter lim="800000"/>
            <a:headEnd/>
            <a:tailEnd/>
          </a:ln>
          <a:effectLst/>
        </p:spPr>
        <p:txBody>
          <a:bodyPr lIns="137160" tIns="68580" rIns="137160" bIns="68580" anchor="ctr"/>
          <a:lstStyle/>
          <a:p>
            <a:pPr algn="ctr" defTabSz="4703763"/>
            <a:r>
              <a:rPr lang="en-US" sz="9900" b="1" dirty="0">
                <a:solidFill>
                  <a:schemeClr val="bg1"/>
                </a:solidFill>
              </a:rPr>
              <a:t>Insert Poster Title here</a:t>
            </a:r>
          </a:p>
          <a:p>
            <a:pPr algn="ctr" defTabSz="4703763"/>
            <a:r>
              <a:rPr lang="en-US" sz="4800" dirty="0">
                <a:solidFill>
                  <a:schemeClr val="bg1"/>
                </a:solidFill>
              </a:rPr>
              <a:t>Your name here</a:t>
            </a:r>
          </a:p>
          <a:p>
            <a:pPr algn="ctr" defTabSz="4703763"/>
            <a:r>
              <a:rPr lang="en-US" sz="4800" dirty="0">
                <a:solidFill>
                  <a:schemeClr val="bg1"/>
                </a:solidFill>
              </a:rPr>
              <a:t>You institution’s name here</a:t>
            </a:r>
          </a:p>
        </p:txBody>
      </p:sp>
      <p:sp>
        <p:nvSpPr>
          <p:cNvPr id="27" name="TextBox 26"/>
          <p:cNvSpPr txBox="1"/>
          <p:nvPr/>
        </p:nvSpPr>
        <p:spPr>
          <a:xfrm>
            <a:off x="2362200" y="7315200"/>
            <a:ext cx="11201400" cy="23895772"/>
          </a:xfrm>
          <a:prstGeom prst="rect">
            <a:avLst/>
          </a:prstGeom>
          <a:solidFill>
            <a:schemeClr val="accent5">
              <a:lumMod val="20000"/>
              <a:lumOff val="80000"/>
            </a:schemeClr>
          </a:solidFill>
        </p:spPr>
        <p:txBody>
          <a:bodyPr wrap="square" lIns="0" tIns="0" rIns="0" bIns="0" rtlCol="0">
            <a:spAutoFit/>
          </a:bodyPr>
          <a:lstStyle/>
          <a:p>
            <a:pPr>
              <a:lnSpc>
                <a:spcPct val="110000"/>
              </a:lnSpc>
            </a:pPr>
            <a:r>
              <a:rPr lang="en-US" sz="5600" b="1" dirty="0" smtClean="0">
                <a:solidFill>
                  <a:srgbClr val="9E7E38"/>
                </a:solidFill>
                <a:latin typeface="Arial" pitchFamily="34" charset="0"/>
                <a:cs typeface="Arial" pitchFamily="34" charset="0"/>
              </a:rPr>
              <a:t>How to Use This Template</a:t>
            </a:r>
          </a:p>
          <a:p>
            <a:pPr>
              <a:lnSpc>
                <a:spcPct val="110000"/>
              </a:lnSpc>
              <a:spcAft>
                <a:spcPts val="2400"/>
              </a:spcAft>
            </a:pPr>
            <a:r>
              <a:rPr lang="en-US" sz="3600" dirty="0" smtClean="0">
                <a:latin typeface="Arial" pitchFamily="34" charset="0"/>
                <a:cs typeface="Arial" pitchFamily="34" charset="0"/>
              </a:rPr>
              <a:t>This template is sized to create a 48” wide by 36” tall poster. Please do not alter the page size or the graphics and layout will be distorted. </a:t>
            </a:r>
            <a:endParaRPr lang="en-US" sz="3600" dirty="0" smtClean="0">
              <a:latin typeface="Arial" pitchFamily="34" charset="0"/>
              <a:cs typeface="Arial" pitchFamily="34" charset="0"/>
            </a:endParaRPr>
          </a:p>
          <a:p>
            <a:pPr>
              <a:lnSpc>
                <a:spcPct val="110000"/>
              </a:lnSpc>
              <a:spcAft>
                <a:spcPts val="2400"/>
              </a:spcAft>
            </a:pPr>
            <a:r>
              <a:rPr lang="en-US" sz="3600" dirty="0" smtClean="0">
                <a:latin typeface="Arial" pitchFamily="34" charset="0"/>
                <a:cs typeface="Arial" pitchFamily="34" charset="0"/>
              </a:rPr>
              <a:t>Insert </a:t>
            </a:r>
            <a:r>
              <a:rPr lang="en-US" sz="3600" dirty="0" smtClean="0">
                <a:latin typeface="Arial" pitchFamily="34" charset="0"/>
                <a:cs typeface="Arial" pitchFamily="34" charset="0"/>
              </a:rPr>
              <a:t>your poster copy here. If cutting and pasting from another file, click on the mini clipboard icon after pasting and select “Keep Text Only” to preserve the font style in this template. </a:t>
            </a:r>
          </a:p>
          <a:p>
            <a:pPr>
              <a:lnSpc>
                <a:spcPct val="110000"/>
              </a:lnSpc>
              <a:spcAft>
                <a:spcPts val="2400"/>
              </a:spcAft>
            </a:pPr>
            <a:r>
              <a:rPr lang="en-US" sz="3600" dirty="0" smtClean="0">
                <a:latin typeface="Arial" pitchFamily="34" charset="0"/>
                <a:cs typeface="Arial" pitchFamily="34" charset="0"/>
              </a:rPr>
              <a:t>Adjust the font size of your text to make it fit on the poster but keep it between 24 to 48 points.</a:t>
            </a:r>
          </a:p>
          <a:p>
            <a:pPr>
              <a:lnSpc>
                <a:spcPct val="110000"/>
              </a:lnSpc>
              <a:spcAft>
                <a:spcPts val="2400"/>
              </a:spcAft>
            </a:pPr>
            <a:r>
              <a:rPr lang="en-US" sz="3600" dirty="0" smtClean="0">
                <a:latin typeface="Arial" pitchFamily="34" charset="0"/>
                <a:cs typeface="Arial" pitchFamily="34" charset="0"/>
              </a:rPr>
              <a:t>Display drawing guides (Alt+F9) to see the column guides used in this template. Text and graphics can be sized and positioned easily within the column.</a:t>
            </a:r>
          </a:p>
          <a:p>
            <a:pPr>
              <a:lnSpc>
                <a:spcPct val="110000"/>
              </a:lnSpc>
              <a:spcAft>
                <a:spcPts val="2400"/>
              </a:spcAft>
            </a:pPr>
            <a:r>
              <a:rPr lang="en-US" sz="3600" dirty="0" smtClean="0">
                <a:latin typeface="Arial" pitchFamily="34" charset="0"/>
                <a:cs typeface="Arial" pitchFamily="34" charset="0"/>
              </a:rPr>
              <a:t>This poster template has been </a:t>
            </a:r>
            <a:r>
              <a:rPr lang="en-US" sz="3600" dirty="0">
                <a:latin typeface="Arial" pitchFamily="34" charset="0"/>
                <a:cs typeface="Arial" pitchFamily="34" charset="0"/>
              </a:rPr>
              <a:t>d</a:t>
            </a:r>
            <a:r>
              <a:rPr lang="en-US" sz="3600" dirty="0" smtClean="0">
                <a:latin typeface="Arial" pitchFamily="34" charset="0"/>
                <a:cs typeface="Arial" pitchFamily="34" charset="0"/>
              </a:rPr>
              <a:t>esigned for use in PowerPoint 2007 or greater. Opening it in prior versions of PowerPoint is not recommended.</a:t>
            </a:r>
          </a:p>
          <a:p>
            <a:pPr lvl="0">
              <a:lnSpc>
                <a:spcPct val="110000"/>
              </a:lnSpc>
            </a:pPr>
            <a:r>
              <a:rPr lang="en-US" sz="5600" b="1" dirty="0" smtClean="0">
                <a:solidFill>
                  <a:srgbClr val="9E7E38"/>
                </a:solidFill>
                <a:latin typeface="Arial" pitchFamily="34" charset="0"/>
                <a:cs typeface="Arial" pitchFamily="34" charset="0"/>
              </a:rPr>
              <a:t>Introduction</a:t>
            </a:r>
          </a:p>
          <a:p>
            <a:pPr>
              <a:lnSpc>
                <a:spcPct val="110000"/>
              </a:lnSpc>
              <a:spcAft>
                <a:spcPts val="2400"/>
              </a:spcAft>
            </a:pPr>
            <a:r>
              <a:rPr lang="en-US" sz="3600" dirty="0" err="1" smtClean="0">
                <a:latin typeface="Arial" pitchFamily="34" charset="0"/>
                <a:cs typeface="Arial" pitchFamily="34" charset="0"/>
              </a:rPr>
              <a:t>Lorem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ipsum</a:t>
            </a:r>
            <a:r>
              <a:rPr lang="en-US" sz="3600" dirty="0" smtClean="0">
                <a:latin typeface="Arial" pitchFamily="34" charset="0"/>
                <a:cs typeface="Arial" pitchFamily="34" charset="0"/>
              </a:rPr>
              <a:t> dolor sit </a:t>
            </a:r>
            <a:r>
              <a:rPr lang="en-US" sz="3600" dirty="0" err="1" smtClean="0">
                <a:latin typeface="Arial" pitchFamily="34" charset="0"/>
                <a:cs typeface="Arial" pitchFamily="34" charset="0"/>
              </a:rPr>
              <a:t>amet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consectetur</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adipiscing</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elit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Phasellus</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consectetur</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nisl</a:t>
            </a:r>
            <a:r>
              <a:rPr lang="en-US" sz="3600" dirty="0" smtClean="0">
                <a:latin typeface="Arial" pitchFamily="34" charset="0"/>
                <a:cs typeface="Arial" pitchFamily="34" charset="0"/>
              </a:rPr>
              <a:t> vitae </a:t>
            </a:r>
            <a:r>
              <a:rPr lang="en-US" sz="3600" dirty="0" err="1" smtClean="0">
                <a:latin typeface="Arial" pitchFamily="34" charset="0"/>
                <a:cs typeface="Arial" pitchFamily="34" charset="0"/>
              </a:rPr>
              <a:t>enim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ultricies</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volutpat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Quisque</a:t>
            </a:r>
            <a:r>
              <a:rPr lang="en-US" sz="3600" dirty="0" smtClean="0">
                <a:latin typeface="Arial" pitchFamily="34" charset="0"/>
                <a:cs typeface="Arial" pitchFamily="34" charset="0"/>
              </a:rPr>
              <a:t> non </a:t>
            </a:r>
            <a:r>
              <a:rPr lang="en-US" sz="3600" dirty="0" err="1" smtClean="0">
                <a:latin typeface="Arial" pitchFamily="34" charset="0"/>
                <a:cs typeface="Arial" pitchFamily="34" charset="0"/>
              </a:rPr>
              <a:t>fermentum</a:t>
            </a:r>
            <a:r>
              <a:rPr lang="en-US" sz="3600" dirty="0" smtClean="0">
                <a:latin typeface="Arial" pitchFamily="34" charset="0"/>
                <a:cs typeface="Arial" pitchFamily="34" charset="0"/>
              </a:rPr>
              <a:t> diam. </a:t>
            </a:r>
            <a:r>
              <a:rPr lang="en-US" sz="3600" dirty="0" err="1" smtClean="0">
                <a:latin typeface="Arial" pitchFamily="34" charset="0"/>
                <a:cs typeface="Arial" pitchFamily="34" charset="0"/>
              </a:rPr>
              <a:t>Nulla</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eleifend</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euismod</a:t>
            </a:r>
            <a:r>
              <a:rPr lang="en-US" sz="3600" dirty="0" smtClean="0">
                <a:latin typeface="Arial" pitchFamily="34" charset="0"/>
                <a:cs typeface="Arial" pitchFamily="34" charset="0"/>
              </a:rPr>
              <a:t> quam </a:t>
            </a:r>
            <a:r>
              <a:rPr lang="en-US" sz="3600" dirty="0" err="1" smtClean="0">
                <a:latin typeface="Arial" pitchFamily="34" charset="0"/>
                <a:cs typeface="Arial" pitchFamily="34" charset="0"/>
              </a:rPr>
              <a:t>ut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commodo</a:t>
            </a:r>
            <a:r>
              <a:rPr lang="en-US" sz="3600" dirty="0" smtClean="0">
                <a:latin typeface="Arial" pitchFamily="34" charset="0"/>
                <a:cs typeface="Arial" pitchFamily="34" charset="0"/>
              </a:rPr>
              <a:t>. </a:t>
            </a:r>
          </a:p>
          <a:p>
            <a:pPr>
              <a:lnSpc>
                <a:spcPct val="110000"/>
              </a:lnSpc>
              <a:spcAft>
                <a:spcPts val="2400"/>
              </a:spcAft>
            </a:pPr>
            <a:r>
              <a:rPr lang="en-US" sz="3600" dirty="0" err="1" smtClean="0">
                <a:latin typeface="Arial" pitchFamily="34" charset="0"/>
                <a:cs typeface="Arial" pitchFamily="34" charset="0"/>
              </a:rPr>
              <a:t>Donec</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vestibulum</a:t>
            </a:r>
            <a:r>
              <a:rPr lang="en-US" sz="3600" dirty="0" smtClean="0">
                <a:latin typeface="Arial" pitchFamily="34" charset="0"/>
                <a:cs typeface="Arial" pitchFamily="34" charset="0"/>
              </a:rPr>
              <a:t> dictum </a:t>
            </a:r>
            <a:r>
              <a:rPr lang="en-US" sz="3600" dirty="0" err="1" smtClean="0">
                <a:latin typeface="Arial" pitchFamily="34" charset="0"/>
                <a:cs typeface="Arial" pitchFamily="34" charset="0"/>
              </a:rPr>
              <a:t>augue</a:t>
            </a:r>
            <a:r>
              <a:rPr lang="en-US" sz="3600" dirty="0" smtClean="0">
                <a:latin typeface="Arial" pitchFamily="34" charset="0"/>
                <a:cs typeface="Arial" pitchFamily="34" charset="0"/>
              </a:rPr>
              <a:t>, sit </a:t>
            </a:r>
            <a:r>
              <a:rPr lang="en-US" sz="3600" dirty="0" err="1" smtClean="0">
                <a:latin typeface="Arial" pitchFamily="34" charset="0"/>
                <a:cs typeface="Arial" pitchFamily="34" charset="0"/>
              </a:rPr>
              <a:t>amet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imperdiet</a:t>
            </a:r>
            <a:r>
              <a:rPr lang="en-US" sz="3600" dirty="0" smtClean="0">
                <a:latin typeface="Arial" pitchFamily="34" charset="0"/>
                <a:cs typeface="Arial" pitchFamily="34" charset="0"/>
              </a:rPr>
              <a:t> magna </a:t>
            </a:r>
            <a:r>
              <a:rPr lang="en-US" sz="3600" dirty="0" err="1" smtClean="0">
                <a:latin typeface="Arial" pitchFamily="34" charset="0"/>
                <a:cs typeface="Arial" pitchFamily="34" charset="0"/>
              </a:rPr>
              <a:t>porta</a:t>
            </a:r>
            <a:r>
              <a:rPr lang="en-US" sz="3600" dirty="0" smtClean="0">
                <a:latin typeface="Arial" pitchFamily="34" charset="0"/>
                <a:cs typeface="Arial" pitchFamily="34" charset="0"/>
              </a:rPr>
              <a:t> sit </a:t>
            </a:r>
            <a:r>
              <a:rPr lang="en-US" sz="3600" dirty="0" err="1" smtClean="0">
                <a:latin typeface="Arial" pitchFamily="34" charset="0"/>
                <a:cs typeface="Arial" pitchFamily="34" charset="0"/>
              </a:rPr>
              <a:t>amet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Aenean</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eget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felis</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elit</a:t>
            </a:r>
            <a:r>
              <a:rPr lang="en-US" sz="3600" dirty="0" smtClean="0">
                <a:latin typeface="Arial" pitchFamily="34" charset="0"/>
                <a:cs typeface="Arial" pitchFamily="34" charset="0"/>
              </a:rPr>
              <a:t>, sit </a:t>
            </a:r>
            <a:r>
              <a:rPr lang="en-US" sz="3600" dirty="0" err="1" smtClean="0">
                <a:latin typeface="Arial" pitchFamily="34" charset="0"/>
                <a:cs typeface="Arial" pitchFamily="34" charset="0"/>
              </a:rPr>
              <a:t>amet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mattis</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eros</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Nullam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interdum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sapien</a:t>
            </a:r>
            <a:r>
              <a:rPr lang="en-US" sz="3600" dirty="0" smtClean="0">
                <a:latin typeface="Arial" pitchFamily="34" charset="0"/>
                <a:cs typeface="Arial" pitchFamily="34" charset="0"/>
              </a:rPr>
              <a:t> lacus. </a:t>
            </a:r>
          </a:p>
          <a:p>
            <a:pPr>
              <a:lnSpc>
                <a:spcPct val="110000"/>
              </a:lnSpc>
            </a:pPr>
            <a:r>
              <a:rPr lang="en-US" sz="5600" b="1" dirty="0" smtClean="0">
                <a:solidFill>
                  <a:srgbClr val="9E7E38"/>
                </a:solidFill>
                <a:latin typeface="Arial" pitchFamily="34" charset="0"/>
                <a:cs typeface="Arial" pitchFamily="34" charset="0"/>
              </a:rPr>
              <a:t>Methods</a:t>
            </a:r>
          </a:p>
          <a:p>
            <a:pPr>
              <a:lnSpc>
                <a:spcPct val="110000"/>
              </a:lnSpc>
              <a:spcAft>
                <a:spcPts val="2400"/>
              </a:spcAft>
            </a:pPr>
            <a:r>
              <a:rPr lang="en-US" sz="3600" dirty="0" err="1" smtClean="0">
                <a:latin typeface="Arial" pitchFamily="34" charset="0"/>
                <a:cs typeface="Arial" pitchFamily="34" charset="0"/>
              </a:rPr>
              <a:t>Lorem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ipsum</a:t>
            </a:r>
            <a:r>
              <a:rPr lang="en-US" sz="3600" dirty="0" smtClean="0">
                <a:latin typeface="Arial" pitchFamily="34" charset="0"/>
                <a:cs typeface="Arial" pitchFamily="34" charset="0"/>
              </a:rPr>
              <a:t> vitae </a:t>
            </a:r>
            <a:r>
              <a:rPr lang="en-US" sz="3600" dirty="0" err="1" smtClean="0">
                <a:latin typeface="Arial" pitchFamily="34" charset="0"/>
                <a:cs typeface="Arial" pitchFamily="34" charset="0"/>
              </a:rPr>
              <a:t>urna</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nunc</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Vivamus</a:t>
            </a:r>
            <a:r>
              <a:rPr lang="en-US" sz="3600" dirty="0" smtClean="0">
                <a:latin typeface="Arial" pitchFamily="34" charset="0"/>
                <a:cs typeface="Arial" pitchFamily="34" charset="0"/>
              </a:rPr>
              <a:t> vitae </a:t>
            </a:r>
            <a:r>
              <a:rPr lang="en-US" sz="3600" dirty="0" err="1" smtClean="0">
                <a:latin typeface="Arial" pitchFamily="34" charset="0"/>
                <a:cs typeface="Arial" pitchFamily="34" charset="0"/>
              </a:rPr>
              <a:t>risus</a:t>
            </a:r>
            <a:r>
              <a:rPr lang="en-US" sz="3600" dirty="0" smtClean="0">
                <a:latin typeface="Arial" pitchFamily="34" charset="0"/>
                <a:cs typeface="Arial" pitchFamily="34" charset="0"/>
              </a:rPr>
              <a:t> ac </a:t>
            </a:r>
            <a:r>
              <a:rPr lang="en-US" sz="3600" dirty="0" err="1" smtClean="0">
                <a:latin typeface="Arial" pitchFamily="34" charset="0"/>
                <a:cs typeface="Arial" pitchFamily="34" charset="0"/>
              </a:rPr>
              <a:t>justo</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molestie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consequat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Fusce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vulputate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est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sed</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posuere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malesuada</a:t>
            </a:r>
            <a:r>
              <a:rPr lang="en-US" sz="3600" dirty="0" smtClean="0">
                <a:latin typeface="Arial" pitchFamily="34" charset="0"/>
                <a:cs typeface="Arial" pitchFamily="34" charset="0"/>
              </a:rPr>
              <a:t>, nisi </a:t>
            </a:r>
            <a:r>
              <a:rPr lang="en-US" sz="3600" dirty="0" err="1" smtClean="0">
                <a:latin typeface="Arial" pitchFamily="34" charset="0"/>
                <a:cs typeface="Arial" pitchFamily="34" charset="0"/>
              </a:rPr>
              <a:t>purus</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sodales</a:t>
            </a:r>
            <a:r>
              <a:rPr lang="en-US" sz="3600" dirty="0" smtClean="0">
                <a:latin typeface="Arial" pitchFamily="34" charset="0"/>
                <a:cs typeface="Arial" pitchFamily="34" charset="0"/>
              </a:rPr>
              <a:t> nisi, a </a:t>
            </a:r>
            <a:r>
              <a:rPr lang="en-US" sz="3600" dirty="0" err="1" smtClean="0">
                <a:latin typeface="Arial" pitchFamily="34" charset="0"/>
                <a:cs typeface="Arial" pitchFamily="34" charset="0"/>
              </a:rPr>
              <a:t>pulvinar</a:t>
            </a:r>
            <a:r>
              <a:rPr lang="en-US" sz="3600" dirty="0">
                <a:latin typeface="Arial" pitchFamily="34" charset="0"/>
                <a:cs typeface="Arial" pitchFamily="34" charset="0"/>
              </a:rPr>
              <a:t> </a:t>
            </a:r>
            <a:r>
              <a:rPr lang="en-US" sz="3600" dirty="0" err="1">
                <a:latin typeface="Arial" pitchFamily="34" charset="0"/>
                <a:cs typeface="Arial" pitchFamily="34" charset="0"/>
              </a:rPr>
              <a:t>justo</a:t>
            </a:r>
            <a:r>
              <a:rPr lang="en-US" sz="3600" dirty="0">
                <a:latin typeface="Arial" pitchFamily="34" charset="0"/>
                <a:cs typeface="Arial" pitchFamily="34" charset="0"/>
              </a:rPr>
              <a:t> </a:t>
            </a:r>
            <a:r>
              <a:rPr lang="en-US" sz="3600" dirty="0" err="1">
                <a:latin typeface="Arial" pitchFamily="34" charset="0"/>
                <a:cs typeface="Arial" pitchFamily="34" charset="0"/>
              </a:rPr>
              <a:t>molestie</a:t>
            </a:r>
            <a:r>
              <a:rPr lang="en-US" sz="3600" dirty="0">
                <a:latin typeface="Arial" pitchFamily="34" charset="0"/>
                <a:cs typeface="Arial" pitchFamily="34" charset="0"/>
              </a:rPr>
              <a:t> </a:t>
            </a:r>
            <a:r>
              <a:rPr lang="en-US" sz="3600" dirty="0" err="1">
                <a:latin typeface="Arial" pitchFamily="34" charset="0"/>
                <a:cs typeface="Arial" pitchFamily="34" charset="0"/>
              </a:rPr>
              <a:t>consequat</a:t>
            </a:r>
            <a:r>
              <a:rPr lang="en-US" sz="3600" dirty="0">
                <a:latin typeface="Arial" pitchFamily="34" charset="0"/>
                <a:cs typeface="Arial" pitchFamily="34" charset="0"/>
              </a:rPr>
              <a:t>. </a:t>
            </a:r>
            <a:r>
              <a:rPr lang="en-US" sz="3600" dirty="0" err="1">
                <a:latin typeface="Arial" pitchFamily="34" charset="0"/>
                <a:cs typeface="Arial" pitchFamily="34" charset="0"/>
              </a:rPr>
              <a:t>Fusce</a:t>
            </a:r>
            <a:r>
              <a:rPr lang="en-US" sz="3600" dirty="0">
                <a:latin typeface="Arial" pitchFamily="34" charset="0"/>
                <a:cs typeface="Arial" pitchFamily="34" charset="0"/>
              </a:rPr>
              <a:t> </a:t>
            </a:r>
            <a:r>
              <a:rPr lang="en-US" sz="3600" dirty="0" err="1">
                <a:latin typeface="Arial" pitchFamily="34" charset="0"/>
                <a:cs typeface="Arial" pitchFamily="34" charset="0"/>
              </a:rPr>
              <a:t>vulputate</a:t>
            </a:r>
            <a:r>
              <a:rPr lang="en-US" sz="3600" dirty="0">
                <a:latin typeface="Arial" pitchFamily="34" charset="0"/>
                <a:cs typeface="Arial" pitchFamily="34" charset="0"/>
              </a:rPr>
              <a:t>, </a:t>
            </a:r>
            <a:r>
              <a:rPr lang="en-US" sz="3600" dirty="0" err="1">
                <a:latin typeface="Arial" pitchFamily="34" charset="0"/>
                <a:cs typeface="Arial" pitchFamily="34" charset="0"/>
              </a:rPr>
              <a:t>est</a:t>
            </a:r>
            <a:r>
              <a:rPr lang="en-US" sz="3600" dirty="0">
                <a:latin typeface="Arial" pitchFamily="34" charset="0"/>
                <a:cs typeface="Arial" pitchFamily="34" charset="0"/>
              </a:rPr>
              <a:t> </a:t>
            </a:r>
            <a:r>
              <a:rPr lang="en-US" sz="3600" dirty="0" err="1">
                <a:latin typeface="Arial" pitchFamily="34" charset="0"/>
                <a:cs typeface="Arial" pitchFamily="34" charset="0"/>
              </a:rPr>
              <a:t>sed</a:t>
            </a:r>
            <a:r>
              <a:rPr lang="en-US" sz="3600" dirty="0">
                <a:latin typeface="Arial" pitchFamily="34" charset="0"/>
                <a:cs typeface="Arial" pitchFamily="34" charset="0"/>
              </a:rPr>
              <a:t> </a:t>
            </a:r>
            <a:r>
              <a:rPr lang="en-US" sz="3600" dirty="0" err="1">
                <a:latin typeface="Arial" pitchFamily="34" charset="0"/>
                <a:cs typeface="Arial" pitchFamily="34" charset="0"/>
              </a:rPr>
              <a:t>posuere</a:t>
            </a:r>
            <a:r>
              <a:rPr lang="en-US" sz="3600" dirty="0">
                <a:latin typeface="Arial" pitchFamily="34" charset="0"/>
                <a:cs typeface="Arial" pitchFamily="34" charset="0"/>
              </a:rPr>
              <a:t> </a:t>
            </a:r>
            <a:r>
              <a:rPr lang="en-US" sz="3600" dirty="0" err="1">
                <a:latin typeface="Arial" pitchFamily="34" charset="0"/>
                <a:cs typeface="Arial" pitchFamily="34" charset="0"/>
              </a:rPr>
              <a:t>malesuada</a:t>
            </a:r>
            <a:r>
              <a:rPr lang="en-US" sz="3600" dirty="0">
                <a:latin typeface="Arial" pitchFamily="34" charset="0"/>
                <a:cs typeface="Arial" pitchFamily="34" charset="0"/>
              </a:rPr>
              <a:t>, nisi </a:t>
            </a:r>
            <a:r>
              <a:rPr lang="en-US" sz="3600" dirty="0" err="1">
                <a:latin typeface="Arial" pitchFamily="34" charset="0"/>
                <a:cs typeface="Arial" pitchFamily="34" charset="0"/>
              </a:rPr>
              <a:t>purus</a:t>
            </a:r>
            <a:r>
              <a:rPr lang="en-US" sz="3600" dirty="0">
                <a:latin typeface="Arial" pitchFamily="34" charset="0"/>
                <a:cs typeface="Arial" pitchFamily="34" charset="0"/>
              </a:rPr>
              <a:t> </a:t>
            </a:r>
            <a:r>
              <a:rPr lang="en-US" sz="3600" dirty="0" err="1">
                <a:latin typeface="Arial" pitchFamily="34" charset="0"/>
                <a:cs typeface="Arial" pitchFamily="34" charset="0"/>
              </a:rPr>
              <a:t>sodales</a:t>
            </a:r>
            <a:r>
              <a:rPr lang="en-US" sz="3600" dirty="0">
                <a:latin typeface="Arial" pitchFamily="34" charset="0"/>
                <a:cs typeface="Arial" pitchFamily="34" charset="0"/>
              </a:rPr>
              <a:t> nisi, a </a:t>
            </a:r>
            <a:r>
              <a:rPr lang="en-US" sz="3600" dirty="0" err="1">
                <a:latin typeface="Arial" pitchFamily="34" charset="0"/>
                <a:cs typeface="Arial" pitchFamily="34" charset="0"/>
              </a:rPr>
              <a:t>pulvinar</a:t>
            </a:r>
            <a:r>
              <a:rPr lang="en-US" sz="3600" dirty="0">
                <a:latin typeface="Arial" pitchFamily="34" charset="0"/>
                <a:cs typeface="Arial" pitchFamily="34" charset="0"/>
              </a:rPr>
              <a:t>.</a:t>
            </a:r>
          </a:p>
          <a:p>
            <a:pPr>
              <a:lnSpc>
                <a:spcPct val="110000"/>
              </a:lnSpc>
              <a:spcAft>
                <a:spcPts val="2400"/>
              </a:spcAft>
            </a:pPr>
            <a:r>
              <a:rPr lang="en-US" sz="3600" dirty="0" err="1">
                <a:latin typeface="Arial" pitchFamily="34" charset="0"/>
                <a:cs typeface="Arial" pitchFamily="34" charset="0"/>
              </a:rPr>
              <a:t>justo</a:t>
            </a:r>
            <a:r>
              <a:rPr lang="en-US" sz="3600" dirty="0">
                <a:latin typeface="Arial" pitchFamily="34" charset="0"/>
                <a:cs typeface="Arial" pitchFamily="34" charset="0"/>
              </a:rPr>
              <a:t> </a:t>
            </a:r>
            <a:r>
              <a:rPr lang="en-US" sz="3600" dirty="0" err="1">
                <a:latin typeface="Arial" pitchFamily="34" charset="0"/>
                <a:cs typeface="Arial" pitchFamily="34" charset="0"/>
              </a:rPr>
              <a:t>molestie</a:t>
            </a:r>
            <a:r>
              <a:rPr lang="en-US" sz="3600" dirty="0">
                <a:latin typeface="Arial" pitchFamily="34" charset="0"/>
                <a:cs typeface="Arial" pitchFamily="34" charset="0"/>
              </a:rPr>
              <a:t> </a:t>
            </a:r>
            <a:r>
              <a:rPr lang="en-US" sz="3600" dirty="0" err="1">
                <a:latin typeface="Arial" pitchFamily="34" charset="0"/>
                <a:cs typeface="Arial" pitchFamily="34" charset="0"/>
              </a:rPr>
              <a:t>consequat</a:t>
            </a:r>
            <a:r>
              <a:rPr lang="en-US" sz="3600" dirty="0">
                <a:latin typeface="Arial" pitchFamily="34" charset="0"/>
                <a:cs typeface="Arial" pitchFamily="34" charset="0"/>
              </a:rPr>
              <a:t>. </a:t>
            </a:r>
            <a:r>
              <a:rPr lang="en-US" sz="3600" dirty="0" err="1">
                <a:latin typeface="Arial" pitchFamily="34" charset="0"/>
                <a:cs typeface="Arial" pitchFamily="34" charset="0"/>
              </a:rPr>
              <a:t>Fusce</a:t>
            </a:r>
            <a:r>
              <a:rPr lang="en-US" sz="3600" dirty="0">
                <a:latin typeface="Arial" pitchFamily="34" charset="0"/>
                <a:cs typeface="Arial" pitchFamily="34" charset="0"/>
              </a:rPr>
              <a:t> </a:t>
            </a:r>
            <a:r>
              <a:rPr lang="en-US" sz="3600" dirty="0" err="1">
                <a:latin typeface="Arial" pitchFamily="34" charset="0"/>
                <a:cs typeface="Arial" pitchFamily="34" charset="0"/>
              </a:rPr>
              <a:t>vulputate</a:t>
            </a:r>
            <a:r>
              <a:rPr lang="en-US" sz="3600" dirty="0">
                <a:latin typeface="Arial" pitchFamily="34" charset="0"/>
                <a:cs typeface="Arial" pitchFamily="34" charset="0"/>
              </a:rPr>
              <a:t>, </a:t>
            </a:r>
            <a:r>
              <a:rPr lang="en-US" sz="3600" dirty="0" err="1">
                <a:latin typeface="Arial" pitchFamily="34" charset="0"/>
                <a:cs typeface="Arial" pitchFamily="34" charset="0"/>
              </a:rPr>
              <a:t>est</a:t>
            </a:r>
            <a:r>
              <a:rPr lang="en-US" sz="3600" dirty="0">
                <a:latin typeface="Arial" pitchFamily="34" charset="0"/>
                <a:cs typeface="Arial" pitchFamily="34" charset="0"/>
              </a:rPr>
              <a:t> </a:t>
            </a:r>
            <a:r>
              <a:rPr lang="en-US" sz="3600" dirty="0" err="1">
                <a:latin typeface="Arial" pitchFamily="34" charset="0"/>
                <a:cs typeface="Arial" pitchFamily="34" charset="0"/>
              </a:rPr>
              <a:t>sed</a:t>
            </a:r>
            <a:r>
              <a:rPr lang="en-US" sz="3600" dirty="0">
                <a:latin typeface="Arial" pitchFamily="34" charset="0"/>
                <a:cs typeface="Arial" pitchFamily="34" charset="0"/>
              </a:rPr>
              <a:t> </a:t>
            </a:r>
            <a:r>
              <a:rPr lang="en-US" sz="3600" dirty="0" err="1">
                <a:latin typeface="Arial" pitchFamily="34" charset="0"/>
                <a:cs typeface="Arial" pitchFamily="34" charset="0"/>
              </a:rPr>
              <a:t>posuere</a:t>
            </a:r>
            <a:r>
              <a:rPr lang="en-US" sz="3600" dirty="0">
                <a:latin typeface="Arial" pitchFamily="34" charset="0"/>
                <a:cs typeface="Arial" pitchFamily="34" charset="0"/>
              </a:rPr>
              <a:t> </a:t>
            </a:r>
            <a:r>
              <a:rPr lang="en-US" sz="3600" dirty="0" err="1">
                <a:latin typeface="Arial" pitchFamily="34" charset="0"/>
                <a:cs typeface="Arial" pitchFamily="34" charset="0"/>
              </a:rPr>
              <a:t>malesuada</a:t>
            </a:r>
            <a:r>
              <a:rPr lang="en-US" sz="3600" dirty="0">
                <a:latin typeface="Arial" pitchFamily="34" charset="0"/>
                <a:cs typeface="Arial" pitchFamily="34" charset="0"/>
              </a:rPr>
              <a:t>, nisi </a:t>
            </a:r>
            <a:r>
              <a:rPr lang="en-US" sz="3600" dirty="0" err="1">
                <a:latin typeface="Arial" pitchFamily="34" charset="0"/>
                <a:cs typeface="Arial" pitchFamily="34" charset="0"/>
              </a:rPr>
              <a:t>purus</a:t>
            </a:r>
            <a:r>
              <a:rPr lang="en-US" sz="3600" dirty="0">
                <a:latin typeface="Arial" pitchFamily="34" charset="0"/>
                <a:cs typeface="Arial" pitchFamily="34" charset="0"/>
              </a:rPr>
              <a:t> </a:t>
            </a:r>
            <a:r>
              <a:rPr lang="en-US" sz="3600" dirty="0" err="1">
                <a:latin typeface="Arial" pitchFamily="34" charset="0"/>
                <a:cs typeface="Arial" pitchFamily="34" charset="0"/>
              </a:rPr>
              <a:t>sodales</a:t>
            </a:r>
            <a:r>
              <a:rPr lang="en-US" sz="3600" dirty="0">
                <a:latin typeface="Arial" pitchFamily="34" charset="0"/>
                <a:cs typeface="Arial" pitchFamily="34" charset="0"/>
              </a:rPr>
              <a:t> nisi, a </a:t>
            </a:r>
            <a:r>
              <a:rPr lang="en-US" sz="3600" dirty="0" err="1">
                <a:latin typeface="Arial" pitchFamily="34" charset="0"/>
                <a:cs typeface="Arial" pitchFamily="34" charset="0"/>
              </a:rPr>
              <a:t>pulvinar</a:t>
            </a:r>
            <a:r>
              <a:rPr lang="en-US" sz="3600" dirty="0">
                <a:latin typeface="Arial" pitchFamily="34" charset="0"/>
                <a:cs typeface="Arial" pitchFamily="34" charset="0"/>
              </a:rPr>
              <a:t>.</a:t>
            </a:r>
          </a:p>
          <a:p>
            <a:pPr>
              <a:lnSpc>
                <a:spcPct val="110000"/>
              </a:lnSpc>
              <a:spcAft>
                <a:spcPts val="2400"/>
              </a:spcAft>
            </a:pPr>
            <a:r>
              <a:rPr lang="en-US" sz="3600" dirty="0" smtClean="0">
                <a:latin typeface="Arial" pitchFamily="34" charset="0"/>
                <a:cs typeface="Arial" pitchFamily="34" charset="0"/>
              </a:rPr>
              <a:t>.</a:t>
            </a:r>
            <a:endParaRPr lang="en-US" sz="3600" dirty="0" smtClean="0">
              <a:latin typeface="Arial" pitchFamily="34" charset="0"/>
              <a:cs typeface="Arial" pitchFamily="34" charset="0"/>
            </a:endParaRPr>
          </a:p>
        </p:txBody>
      </p:sp>
      <p:sp>
        <p:nvSpPr>
          <p:cNvPr id="28" name="TextBox 27"/>
          <p:cNvSpPr txBox="1"/>
          <p:nvPr/>
        </p:nvSpPr>
        <p:spPr>
          <a:xfrm>
            <a:off x="16323129" y="7300851"/>
            <a:ext cx="11201400" cy="2681349"/>
          </a:xfrm>
          <a:prstGeom prst="rect">
            <a:avLst/>
          </a:prstGeom>
          <a:solidFill>
            <a:schemeClr val="accent5">
              <a:lumMod val="20000"/>
              <a:lumOff val="80000"/>
            </a:schemeClr>
          </a:solidFill>
        </p:spPr>
        <p:txBody>
          <a:bodyPr wrap="square" lIns="0" tIns="0" rIns="0" bIns="0" rtlCol="0">
            <a:spAutoFit/>
          </a:bodyPr>
          <a:lstStyle/>
          <a:p>
            <a:pPr>
              <a:lnSpc>
                <a:spcPct val="110000"/>
              </a:lnSpc>
              <a:spcAft>
                <a:spcPts val="2400"/>
              </a:spcAft>
            </a:pPr>
            <a:r>
              <a:rPr lang="en-US" sz="3600" dirty="0" err="1" smtClean="0">
                <a:solidFill>
                  <a:srgbClr val="000000"/>
                </a:solidFill>
                <a:latin typeface="Arial" pitchFamily="34" charset="0"/>
                <a:cs typeface="Arial" pitchFamily="34" charset="0"/>
              </a:rPr>
              <a:t>Phasellus</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tempor</a:t>
            </a:r>
            <a:r>
              <a:rPr lang="en-US" sz="3600" dirty="0" smtClean="0">
                <a:solidFill>
                  <a:srgbClr val="000000"/>
                </a:solidFill>
                <a:latin typeface="Arial" pitchFamily="34" charset="0"/>
                <a:cs typeface="Arial" pitchFamily="34" charset="0"/>
              </a:rPr>
              <a:t> lacus </a:t>
            </a:r>
            <a:r>
              <a:rPr lang="en-US" sz="3600" dirty="0" err="1" smtClean="0">
                <a:solidFill>
                  <a:srgbClr val="000000"/>
                </a:solidFill>
                <a:latin typeface="Arial" pitchFamily="34" charset="0"/>
                <a:cs typeface="Arial" pitchFamily="34" charset="0"/>
              </a:rPr>
              <a:t>sed</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sem</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pulvinar</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eget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molestie</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erat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sodales</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Phasellus</a:t>
            </a:r>
            <a:r>
              <a:rPr lang="en-US" sz="3600" dirty="0" smtClean="0">
                <a:solidFill>
                  <a:srgbClr val="000000"/>
                </a:solidFill>
                <a:latin typeface="Arial" pitchFamily="34" charset="0"/>
                <a:cs typeface="Arial" pitchFamily="34" charset="0"/>
              </a:rPr>
              <a:t> id </a:t>
            </a:r>
            <a:r>
              <a:rPr lang="en-US" sz="3600" dirty="0" err="1" smtClean="0">
                <a:solidFill>
                  <a:srgbClr val="000000"/>
                </a:solidFill>
                <a:latin typeface="Arial" pitchFamily="34" charset="0"/>
                <a:cs typeface="Arial" pitchFamily="34" charset="0"/>
              </a:rPr>
              <a:t>nibh</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sapien</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Nullam</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volutpat</a:t>
            </a:r>
            <a:r>
              <a:rPr lang="en-US" sz="3600" dirty="0" smtClean="0">
                <a:solidFill>
                  <a:srgbClr val="000000"/>
                </a:solidFill>
                <a:latin typeface="Arial" pitchFamily="34" charset="0"/>
                <a:cs typeface="Arial" pitchFamily="34" charset="0"/>
              </a:rPr>
              <a:t>, dui </a:t>
            </a:r>
            <a:r>
              <a:rPr lang="en-US" sz="3600" dirty="0" err="1" smtClean="0">
                <a:solidFill>
                  <a:srgbClr val="000000"/>
                </a:solidFill>
                <a:latin typeface="Arial" pitchFamily="34" charset="0"/>
                <a:cs typeface="Arial" pitchFamily="34" charset="0"/>
              </a:rPr>
              <a:t>eget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commodo</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mattis</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tortor</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turpis</a:t>
            </a:r>
            <a:r>
              <a:rPr lang="en-US" sz="3600" dirty="0" smtClean="0">
                <a:solidFill>
                  <a:srgbClr val="000000"/>
                </a:solidFill>
                <a:latin typeface="Arial" pitchFamily="34" charset="0"/>
                <a:cs typeface="Arial" pitchFamily="34" charset="0"/>
              </a:rPr>
              <a:t> dictum </a:t>
            </a:r>
            <a:r>
              <a:rPr lang="en-US" sz="3600" dirty="0" err="1" smtClean="0">
                <a:solidFill>
                  <a:srgbClr val="000000"/>
                </a:solidFill>
                <a:latin typeface="Arial" pitchFamily="34" charset="0"/>
                <a:cs typeface="Arial" pitchFamily="34" charset="0"/>
              </a:rPr>
              <a:t>justo</a:t>
            </a:r>
            <a:r>
              <a:rPr lang="en-US" sz="3600" dirty="0" smtClean="0">
                <a:solidFill>
                  <a:srgbClr val="000000"/>
                </a:solidFill>
                <a:latin typeface="Arial" pitchFamily="34" charset="0"/>
                <a:cs typeface="Arial" pitchFamily="34" charset="0"/>
              </a:rPr>
              <a:t>, id </a:t>
            </a:r>
            <a:r>
              <a:rPr lang="en-US" sz="3600" dirty="0" err="1" smtClean="0">
                <a:solidFill>
                  <a:srgbClr val="000000"/>
                </a:solidFill>
                <a:latin typeface="Arial" pitchFamily="34" charset="0"/>
                <a:cs typeface="Arial" pitchFamily="34" charset="0"/>
              </a:rPr>
              <a:t>pellentesque</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orci</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est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sed</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augue</a:t>
            </a:r>
            <a:r>
              <a:rPr lang="en-US" sz="3600" dirty="0" smtClean="0">
                <a:solidFill>
                  <a:srgbClr val="000000"/>
                </a:solidFill>
                <a:latin typeface="Arial" pitchFamily="34" charset="0"/>
                <a:cs typeface="Arial" pitchFamily="34" charset="0"/>
              </a:rPr>
              <a:t>. In </a:t>
            </a:r>
            <a:r>
              <a:rPr lang="en-US" sz="3600" dirty="0" err="1" smtClean="0">
                <a:solidFill>
                  <a:srgbClr val="000000"/>
                </a:solidFill>
                <a:latin typeface="Arial" pitchFamily="34" charset="0"/>
                <a:cs typeface="Arial" pitchFamily="34" charset="0"/>
              </a:rPr>
              <a:t>porttitor</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aliquam</a:t>
            </a:r>
            <a:r>
              <a:rPr lang="en-US" sz="3600" dirty="0" smtClean="0">
                <a:solidFill>
                  <a:srgbClr val="000000"/>
                </a:solidFill>
                <a:latin typeface="Arial" pitchFamily="34" charset="0"/>
                <a:cs typeface="Arial" pitchFamily="34" charset="0"/>
              </a:rPr>
              <a:t>. </a:t>
            </a:r>
          </a:p>
        </p:txBody>
      </p:sp>
      <p:graphicFrame>
        <p:nvGraphicFramePr>
          <p:cNvPr id="29" name="Table 28"/>
          <p:cNvGraphicFramePr>
            <a:graphicFrameLocks noGrp="1"/>
          </p:cNvGraphicFramePr>
          <p:nvPr>
            <p:extLst>
              <p:ext uri="{D42A27DB-BD31-4B8C-83A1-F6EECF244321}">
                <p14:modId xmlns:p14="http://schemas.microsoft.com/office/powerpoint/2010/main" val="9878980"/>
              </p:ext>
            </p:extLst>
          </p:nvPr>
        </p:nvGraphicFramePr>
        <p:xfrm>
          <a:off x="16366672" y="11277600"/>
          <a:ext cx="11201399" cy="4315326"/>
        </p:xfrm>
        <a:graphic>
          <a:graphicData uri="http://schemas.openxmlformats.org/drawingml/2006/table">
            <a:tbl>
              <a:tblPr firstRow="1" bandRow="1">
                <a:tableStyleId>{5C22544A-7EE6-4342-B048-85BDC9FD1C3A}</a:tableStyleId>
              </a:tblPr>
              <a:tblGrid>
                <a:gridCol w="3271207"/>
                <a:gridCol w="2676439"/>
                <a:gridCol w="1784294"/>
                <a:gridCol w="3469459"/>
              </a:tblGrid>
              <a:tr h="975360">
                <a:tc gridSpan="4">
                  <a:txBody>
                    <a:bodyPr/>
                    <a:lstStyle/>
                    <a:p>
                      <a:pPr marL="0" marR="0" indent="0" algn="ctr" defTabSz="2508016" rtl="0" eaLnBrk="1" fontAlgn="auto" latinLnBrk="0" hangingPunct="1">
                        <a:lnSpc>
                          <a:spcPct val="100000"/>
                        </a:lnSpc>
                        <a:spcBef>
                          <a:spcPts val="0"/>
                        </a:spcBef>
                        <a:spcAft>
                          <a:spcPts val="0"/>
                        </a:spcAft>
                        <a:buClrTx/>
                        <a:buSzTx/>
                        <a:buFontTx/>
                        <a:buNone/>
                        <a:tabLst/>
                        <a:defRPr/>
                      </a:pPr>
                      <a:r>
                        <a:rPr lang="en-US" sz="4000" dirty="0" smtClean="0">
                          <a:latin typeface="Arial" pitchFamily="34" charset="0"/>
                          <a:cs typeface="Arial" pitchFamily="34" charset="0"/>
                        </a:rPr>
                        <a:t>Subclinical Hypothyroidism</a:t>
                      </a: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hMerge="1">
                  <a:txBody>
                    <a:bodyPr/>
                    <a:lstStyle/>
                    <a:p>
                      <a:pPr algn="ctr"/>
                      <a:endParaRPr lang="en-US" sz="1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sz="1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62526">
                <a:tc>
                  <a:txBody>
                    <a:bodyPr/>
                    <a:lstStyle/>
                    <a:p>
                      <a:endParaRPr lang="en-US" sz="2800" dirty="0">
                        <a:latin typeface="Arial" pitchFamily="34" charset="0"/>
                        <a:cs typeface="Arial" pitchFamily="34" charset="0"/>
                      </a:endParaRP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800" dirty="0" smtClean="0">
                          <a:latin typeface="Arial" pitchFamily="34" charset="0"/>
                          <a:cs typeface="Arial" pitchFamily="34" charset="0"/>
                        </a:rPr>
                        <a:t># of Events</a:t>
                      </a:r>
                      <a:endParaRPr lang="en-US" sz="2800" dirty="0">
                        <a:latin typeface="Arial" pitchFamily="34" charset="0"/>
                        <a:cs typeface="Arial" pitchFamily="34" charset="0"/>
                      </a:endParaRP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800" dirty="0" smtClean="0">
                          <a:latin typeface="Arial" pitchFamily="34" charset="0"/>
                          <a:cs typeface="Arial" pitchFamily="34" charset="0"/>
                        </a:rPr>
                        <a:t>Total</a:t>
                      </a:r>
                      <a:r>
                        <a:rPr lang="en-US" sz="2800" baseline="0" dirty="0" smtClean="0">
                          <a:latin typeface="Arial" pitchFamily="34" charset="0"/>
                          <a:cs typeface="Arial" pitchFamily="34" charset="0"/>
                        </a:rPr>
                        <a:t> N</a:t>
                      </a:r>
                      <a:endParaRPr lang="en-US" sz="2800" dirty="0">
                        <a:latin typeface="Arial" pitchFamily="34" charset="0"/>
                        <a:cs typeface="Arial" pitchFamily="34" charset="0"/>
                      </a:endParaRP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dirty="0" smtClean="0">
                          <a:latin typeface="Arial" pitchFamily="34" charset="0"/>
                          <a:cs typeface="Arial" pitchFamily="34" charset="0"/>
                        </a:rPr>
                        <a:t>HR (95% CI)</a:t>
                      </a: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792480">
                <a:tc>
                  <a:txBody>
                    <a:bodyPr/>
                    <a:lstStyle/>
                    <a:p>
                      <a:r>
                        <a:rPr lang="en-US" sz="2800" dirty="0" smtClean="0">
                          <a:latin typeface="Arial" pitchFamily="34" charset="0"/>
                          <a:cs typeface="Arial" pitchFamily="34" charset="0"/>
                        </a:rPr>
                        <a:t>CHD Events</a:t>
                      </a:r>
                      <a:endParaRPr lang="en-US" sz="2800" dirty="0">
                        <a:latin typeface="Arial" pitchFamily="34" charset="0"/>
                        <a:cs typeface="Arial" pitchFamily="34" charset="0"/>
                      </a:endParaRP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2800" dirty="0" smtClean="0">
                          <a:latin typeface="Arial" pitchFamily="34" charset="0"/>
                          <a:cs typeface="Arial" pitchFamily="34" charset="0"/>
                        </a:rPr>
                        <a:t>430</a:t>
                      </a:r>
                      <a:endParaRPr lang="en-US" sz="2800" dirty="0">
                        <a:latin typeface="Arial" pitchFamily="34" charset="0"/>
                        <a:cs typeface="Arial" pitchFamily="34" charset="0"/>
                      </a:endParaRP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2800" dirty="0" smtClean="0">
                          <a:latin typeface="Arial" pitchFamily="34" charset="0"/>
                          <a:cs typeface="Arial" pitchFamily="34" charset="0"/>
                        </a:rPr>
                        <a:t>2020</a:t>
                      </a:r>
                      <a:endParaRPr lang="en-US" sz="2800" dirty="0">
                        <a:latin typeface="Arial" pitchFamily="34" charset="0"/>
                        <a:cs typeface="Arial" pitchFamily="34" charset="0"/>
                      </a:endParaRP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US" sz="2800" dirty="0" smtClean="0">
                          <a:latin typeface="Arial" pitchFamily="34" charset="0"/>
                          <a:cs typeface="Arial" pitchFamily="34" charset="0"/>
                        </a:rPr>
                        <a:t>1.18 (.99-1.42)</a:t>
                      </a:r>
                      <a:endParaRPr lang="en-US" sz="2800" dirty="0">
                        <a:latin typeface="Arial" pitchFamily="34" charset="0"/>
                        <a:cs typeface="Arial" pitchFamily="34" charset="0"/>
                      </a:endParaRP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792480">
                <a:tc>
                  <a:txBody>
                    <a:bodyPr/>
                    <a:lstStyle/>
                    <a:p>
                      <a:r>
                        <a:rPr lang="en-US" sz="2800" dirty="0" smtClean="0">
                          <a:latin typeface="Arial" pitchFamily="34" charset="0"/>
                          <a:cs typeface="Arial" pitchFamily="34" charset="0"/>
                        </a:rPr>
                        <a:t>CHD Mortality</a:t>
                      </a:r>
                      <a:endParaRPr lang="en-US" sz="2800" dirty="0">
                        <a:latin typeface="Arial" pitchFamily="34" charset="0"/>
                        <a:cs typeface="Arial" pitchFamily="34" charset="0"/>
                      </a:endParaRP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800" dirty="0" smtClean="0">
                          <a:latin typeface="Arial" pitchFamily="34" charset="0"/>
                          <a:cs typeface="Arial" pitchFamily="34" charset="0"/>
                        </a:rPr>
                        <a:t>210</a:t>
                      </a:r>
                      <a:endParaRPr lang="en-US" sz="2800" dirty="0">
                        <a:latin typeface="Arial" pitchFamily="34" charset="0"/>
                        <a:cs typeface="Arial" pitchFamily="34" charset="0"/>
                      </a:endParaRP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800" dirty="0" smtClean="0">
                          <a:latin typeface="Arial" pitchFamily="34" charset="0"/>
                          <a:cs typeface="Arial" pitchFamily="34" charset="0"/>
                        </a:rPr>
                        <a:t>3348</a:t>
                      </a:r>
                      <a:endParaRPr lang="en-US" sz="2800" dirty="0">
                        <a:latin typeface="Arial" pitchFamily="34" charset="0"/>
                        <a:cs typeface="Arial" pitchFamily="34" charset="0"/>
                      </a:endParaRP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2800" dirty="0" smtClean="0">
                          <a:latin typeface="Arial" pitchFamily="34" charset="0"/>
                          <a:cs typeface="Arial" pitchFamily="34" charset="0"/>
                        </a:rPr>
                        <a:t>1.14 (.99-1.32)</a:t>
                      </a: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792480">
                <a:tc>
                  <a:txBody>
                    <a:bodyPr/>
                    <a:lstStyle/>
                    <a:p>
                      <a:r>
                        <a:rPr lang="en-US" sz="2800" dirty="0" smtClean="0">
                          <a:latin typeface="Arial" pitchFamily="34" charset="0"/>
                          <a:cs typeface="Arial" pitchFamily="34" charset="0"/>
                        </a:rPr>
                        <a:t>Total Mortality</a:t>
                      </a:r>
                      <a:endParaRPr lang="en-US" sz="2800" dirty="0">
                        <a:latin typeface="Arial" pitchFamily="34" charset="0"/>
                        <a:cs typeface="Arial" pitchFamily="34" charset="0"/>
                      </a:endParaRP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2800" dirty="0" smtClean="0">
                          <a:latin typeface="Arial" pitchFamily="34" charset="0"/>
                          <a:cs typeface="Arial" pitchFamily="34" charset="0"/>
                        </a:rPr>
                        <a:t>915</a:t>
                      </a:r>
                      <a:endParaRPr lang="en-US" sz="2800" dirty="0">
                        <a:latin typeface="Arial" pitchFamily="34" charset="0"/>
                        <a:cs typeface="Arial" pitchFamily="34" charset="0"/>
                      </a:endParaRP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2800" dirty="0" smtClean="0">
                          <a:latin typeface="Arial" pitchFamily="34" charset="0"/>
                          <a:cs typeface="Arial" pitchFamily="34" charset="0"/>
                        </a:rPr>
                        <a:t>3450</a:t>
                      </a:r>
                      <a:endParaRPr lang="en-US" sz="2800" dirty="0">
                        <a:latin typeface="Arial" pitchFamily="34" charset="0"/>
                        <a:cs typeface="Arial" pitchFamily="34" charset="0"/>
                      </a:endParaRP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US" sz="2800" dirty="0" smtClean="0">
                          <a:latin typeface="Arial" pitchFamily="34" charset="0"/>
                          <a:cs typeface="Arial" pitchFamily="34" charset="0"/>
                        </a:rPr>
                        <a:t>1.09 (.96-1.40)</a:t>
                      </a:r>
                    </a:p>
                  </a:txBody>
                  <a:tcPr marL="182880" marR="182880" marT="182880" marB="1828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sp>
        <p:nvSpPr>
          <p:cNvPr id="30" name="TextBox 29"/>
          <p:cNvSpPr txBox="1"/>
          <p:nvPr/>
        </p:nvSpPr>
        <p:spPr>
          <a:xfrm>
            <a:off x="16344900" y="16771942"/>
            <a:ext cx="11201400" cy="13763768"/>
          </a:xfrm>
          <a:prstGeom prst="rect">
            <a:avLst/>
          </a:prstGeom>
          <a:solidFill>
            <a:schemeClr val="accent5">
              <a:lumMod val="20000"/>
              <a:lumOff val="80000"/>
            </a:schemeClr>
          </a:solidFill>
        </p:spPr>
        <p:txBody>
          <a:bodyPr wrap="square" lIns="0" tIns="0" rIns="0" bIns="0" rtlCol="0">
            <a:spAutoFit/>
          </a:bodyPr>
          <a:lstStyle/>
          <a:p>
            <a:pPr>
              <a:lnSpc>
                <a:spcPct val="110000"/>
              </a:lnSpc>
              <a:spcAft>
                <a:spcPts val="2400"/>
              </a:spcAft>
            </a:pPr>
            <a:r>
              <a:rPr lang="en-US" sz="3600" dirty="0" err="1" smtClean="0">
                <a:solidFill>
                  <a:srgbClr val="000000"/>
                </a:solidFill>
                <a:latin typeface="Arial" pitchFamily="34" charset="0"/>
                <a:cs typeface="Arial" pitchFamily="34" charset="0"/>
              </a:rPr>
              <a:t>Etiam</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blandit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lectus</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eu</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sollicitudin</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volutpat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urna</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justo</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adipiscing</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nisl</a:t>
            </a:r>
            <a:r>
              <a:rPr lang="en-US" sz="3600" dirty="0" smtClean="0">
                <a:solidFill>
                  <a:srgbClr val="000000"/>
                </a:solidFill>
                <a:latin typeface="Arial" pitchFamily="34" charset="0"/>
                <a:cs typeface="Arial" pitchFamily="34" charset="0"/>
              </a:rPr>
              <a:t>, at </a:t>
            </a:r>
            <a:r>
              <a:rPr lang="en-US" sz="3600" dirty="0" err="1" smtClean="0">
                <a:solidFill>
                  <a:srgbClr val="000000"/>
                </a:solidFill>
                <a:latin typeface="Arial" pitchFamily="34" charset="0"/>
                <a:cs typeface="Arial" pitchFamily="34" charset="0"/>
              </a:rPr>
              <a:t>tincidunt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tortor</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metus</a:t>
            </a:r>
            <a:r>
              <a:rPr lang="en-US" sz="3600" dirty="0" smtClean="0">
                <a:solidFill>
                  <a:srgbClr val="000000"/>
                </a:solidFill>
                <a:latin typeface="Arial" pitchFamily="34" charset="0"/>
                <a:cs typeface="Arial" pitchFamily="34" charset="0"/>
              </a:rPr>
              <a:t> id nisi. </a:t>
            </a:r>
            <a:r>
              <a:rPr lang="en-US" sz="3600" dirty="0" err="1" smtClean="0">
                <a:solidFill>
                  <a:srgbClr val="000000"/>
                </a:solidFill>
                <a:latin typeface="Arial" pitchFamily="34" charset="0"/>
                <a:cs typeface="Arial" pitchFamily="34" charset="0"/>
              </a:rPr>
              <a:t>Etiam</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eget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placerat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nisl</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Curabitur</a:t>
            </a:r>
            <a:r>
              <a:rPr lang="en-US" sz="3600" dirty="0" smtClean="0">
                <a:solidFill>
                  <a:srgbClr val="000000"/>
                </a:solidFill>
                <a:latin typeface="Arial" pitchFamily="34" charset="0"/>
                <a:cs typeface="Arial" pitchFamily="34" charset="0"/>
              </a:rPr>
              <a:t> ante </a:t>
            </a:r>
            <a:r>
              <a:rPr lang="en-US" sz="3600" dirty="0" err="1" smtClean="0">
                <a:solidFill>
                  <a:srgbClr val="000000"/>
                </a:solidFill>
                <a:latin typeface="Arial" pitchFamily="34" charset="0"/>
                <a:cs typeface="Arial" pitchFamily="34" charset="0"/>
              </a:rPr>
              <a:t>tortor</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posuere</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nec</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adipiscing</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condimentum</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commodo</a:t>
            </a:r>
            <a:r>
              <a:rPr lang="en-US" sz="3600" dirty="0" smtClean="0">
                <a:solidFill>
                  <a:srgbClr val="000000"/>
                </a:solidFill>
                <a:latin typeface="Arial" pitchFamily="34" charset="0"/>
                <a:cs typeface="Arial" pitchFamily="34" charset="0"/>
              </a:rPr>
              <a:t> id </a:t>
            </a:r>
            <a:r>
              <a:rPr lang="en-US" sz="3600" dirty="0" err="1" smtClean="0">
                <a:solidFill>
                  <a:srgbClr val="000000"/>
                </a:solidFill>
                <a:latin typeface="Arial" pitchFamily="34" charset="0"/>
                <a:cs typeface="Arial" pitchFamily="34" charset="0"/>
              </a:rPr>
              <a:t>nisl</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Phasellus</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tempor</a:t>
            </a:r>
            <a:r>
              <a:rPr lang="en-US" sz="3600" dirty="0" smtClean="0">
                <a:solidFill>
                  <a:srgbClr val="000000"/>
                </a:solidFill>
                <a:latin typeface="Arial" pitchFamily="34" charset="0"/>
                <a:cs typeface="Arial" pitchFamily="34" charset="0"/>
              </a:rPr>
              <a:t> lacus </a:t>
            </a:r>
            <a:r>
              <a:rPr lang="en-US" sz="3600" dirty="0" err="1" smtClean="0">
                <a:solidFill>
                  <a:srgbClr val="000000"/>
                </a:solidFill>
                <a:latin typeface="Arial" pitchFamily="34" charset="0"/>
                <a:cs typeface="Arial" pitchFamily="34" charset="0"/>
              </a:rPr>
              <a:t>sed</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sem</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pulvinar</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eget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molestie</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erat</a:t>
            </a:r>
            <a:r>
              <a:rPr lang="en-US" sz="3600" dirty="0" smtClean="0">
                <a:solidFill>
                  <a:srgbClr val="000000"/>
                </a:solidFill>
                <a:latin typeface="Arial" pitchFamily="34" charset="0"/>
                <a:cs typeface="Arial" pitchFamily="34" charset="0"/>
              </a:rPr>
              <a:t>.</a:t>
            </a:r>
          </a:p>
          <a:p>
            <a:pPr>
              <a:lnSpc>
                <a:spcPct val="110000"/>
              </a:lnSpc>
            </a:pPr>
            <a:r>
              <a:rPr lang="en-US" sz="5600" b="1" dirty="0" smtClean="0">
                <a:solidFill>
                  <a:srgbClr val="9E7E38"/>
                </a:solidFill>
                <a:latin typeface="Arial" pitchFamily="34" charset="0"/>
                <a:cs typeface="Arial" pitchFamily="34" charset="0"/>
              </a:rPr>
              <a:t>Results</a:t>
            </a:r>
          </a:p>
          <a:p>
            <a:pPr>
              <a:lnSpc>
                <a:spcPct val="110000"/>
              </a:lnSpc>
              <a:spcAft>
                <a:spcPts val="2400"/>
              </a:spcAft>
            </a:pPr>
            <a:r>
              <a:rPr lang="en-US" sz="3600" dirty="0" err="1" smtClean="0">
                <a:latin typeface="Arial" pitchFamily="34" charset="0"/>
                <a:cs typeface="Arial" pitchFamily="34" charset="0"/>
              </a:rPr>
              <a:t>Lorem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ipsum</a:t>
            </a:r>
            <a:r>
              <a:rPr lang="en-US" sz="3600" dirty="0" smtClean="0">
                <a:latin typeface="Arial" pitchFamily="34" charset="0"/>
                <a:cs typeface="Arial" pitchFamily="34" charset="0"/>
              </a:rPr>
              <a:t> vitae </a:t>
            </a:r>
            <a:r>
              <a:rPr lang="en-US" sz="3600" dirty="0" err="1" smtClean="0">
                <a:latin typeface="Arial" pitchFamily="34" charset="0"/>
                <a:cs typeface="Arial" pitchFamily="34" charset="0"/>
              </a:rPr>
              <a:t>urna</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nunc</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Vivamus</a:t>
            </a:r>
            <a:r>
              <a:rPr lang="en-US" sz="3600" dirty="0" smtClean="0">
                <a:latin typeface="Arial" pitchFamily="34" charset="0"/>
                <a:cs typeface="Arial" pitchFamily="34" charset="0"/>
              </a:rPr>
              <a:t> vitae </a:t>
            </a:r>
            <a:r>
              <a:rPr lang="en-US" sz="3600" dirty="0" err="1" smtClean="0">
                <a:latin typeface="Arial" pitchFamily="34" charset="0"/>
                <a:cs typeface="Arial" pitchFamily="34" charset="0"/>
              </a:rPr>
              <a:t>risus</a:t>
            </a:r>
            <a:r>
              <a:rPr lang="en-US" sz="3600" dirty="0" smtClean="0">
                <a:latin typeface="Arial" pitchFamily="34" charset="0"/>
                <a:cs typeface="Arial" pitchFamily="34" charset="0"/>
              </a:rPr>
              <a:t> ac </a:t>
            </a:r>
            <a:r>
              <a:rPr lang="en-US" sz="3600" dirty="0" err="1" smtClean="0">
                <a:latin typeface="Arial" pitchFamily="34" charset="0"/>
                <a:cs typeface="Arial" pitchFamily="34" charset="0"/>
              </a:rPr>
              <a:t>justo</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molestie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consequat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Fusce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vulputate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est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sed</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posuere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malesuada</a:t>
            </a:r>
            <a:r>
              <a:rPr lang="en-US" sz="3600" dirty="0" smtClean="0">
                <a:latin typeface="Arial" pitchFamily="34" charset="0"/>
                <a:cs typeface="Arial" pitchFamily="34" charset="0"/>
              </a:rPr>
              <a:t>, nisi </a:t>
            </a:r>
            <a:r>
              <a:rPr lang="en-US" sz="3600" dirty="0" err="1" smtClean="0">
                <a:latin typeface="Arial" pitchFamily="34" charset="0"/>
                <a:cs typeface="Arial" pitchFamily="34" charset="0"/>
              </a:rPr>
              <a:t>purus</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sodales</a:t>
            </a:r>
            <a:r>
              <a:rPr lang="en-US" sz="3600" dirty="0" smtClean="0">
                <a:latin typeface="Arial" pitchFamily="34" charset="0"/>
                <a:cs typeface="Arial" pitchFamily="34" charset="0"/>
              </a:rPr>
              <a:t> nisi, a </a:t>
            </a:r>
            <a:r>
              <a:rPr lang="en-US" sz="3600" dirty="0" err="1" smtClean="0">
                <a:latin typeface="Arial" pitchFamily="34" charset="0"/>
                <a:cs typeface="Arial" pitchFamily="34" charset="0"/>
              </a:rPr>
              <a:t>pulvinar</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erat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velit</a:t>
            </a:r>
            <a:r>
              <a:rPr lang="en-US" sz="3600" dirty="0" smtClean="0">
                <a:latin typeface="Arial" pitchFamily="34" charset="0"/>
                <a:cs typeface="Arial" pitchFamily="34" charset="0"/>
              </a:rPr>
              <a:t> a </a:t>
            </a:r>
            <a:r>
              <a:rPr lang="en-US" sz="3600" dirty="0" err="1" smtClean="0">
                <a:latin typeface="Arial" pitchFamily="34" charset="0"/>
                <a:cs typeface="Arial" pitchFamily="34" charset="0"/>
              </a:rPr>
              <a:t>libero</a:t>
            </a:r>
            <a:r>
              <a:rPr lang="en-US" sz="3600" dirty="0" smtClean="0">
                <a:latin typeface="Arial" pitchFamily="34" charset="0"/>
                <a:cs typeface="Arial" pitchFamily="34" charset="0"/>
              </a:rPr>
              <a:t>.</a:t>
            </a:r>
          </a:p>
          <a:p>
            <a:pPr marL="457200" indent="-457200">
              <a:lnSpc>
                <a:spcPct val="110000"/>
              </a:lnSpc>
              <a:spcAft>
                <a:spcPts val="2400"/>
              </a:spcAft>
              <a:buClr>
                <a:schemeClr val="accent1"/>
              </a:buClr>
              <a:buFont typeface="Wingdings" pitchFamily="2" charset="2"/>
              <a:buChar char="§"/>
            </a:pPr>
            <a:r>
              <a:rPr lang="en-US" sz="3600" dirty="0" err="1" smtClean="0">
                <a:latin typeface="Arial" pitchFamily="34" charset="0"/>
                <a:cs typeface="Arial" pitchFamily="34" charset="0"/>
              </a:rPr>
              <a:t>Ut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ut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nibh</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eu</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urna</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dignissim</a:t>
            </a:r>
            <a:r>
              <a:rPr lang="en-US" sz="3600" dirty="0" smtClean="0">
                <a:latin typeface="Arial" pitchFamily="34" charset="0"/>
                <a:cs typeface="Arial" pitchFamily="34" charset="0"/>
              </a:rPr>
              <a:t> </a:t>
            </a:r>
          </a:p>
          <a:p>
            <a:pPr marL="457200" indent="-457200">
              <a:lnSpc>
                <a:spcPct val="110000"/>
              </a:lnSpc>
              <a:spcAft>
                <a:spcPts val="2400"/>
              </a:spcAft>
              <a:buClr>
                <a:schemeClr val="accent1"/>
              </a:buClr>
              <a:buFont typeface="Wingdings" pitchFamily="2" charset="2"/>
              <a:buChar char="§"/>
            </a:pPr>
            <a:r>
              <a:rPr lang="en-US" sz="3600" dirty="0" err="1" smtClean="0">
                <a:latin typeface="Arial" pitchFamily="34" charset="0"/>
                <a:cs typeface="Arial" pitchFamily="34" charset="0"/>
              </a:rPr>
              <a:t>Fermentum</a:t>
            </a:r>
            <a:r>
              <a:rPr lang="en-US" sz="3600" dirty="0" smtClean="0">
                <a:latin typeface="Arial" pitchFamily="34" charset="0"/>
                <a:cs typeface="Arial" pitchFamily="34" charset="0"/>
              </a:rPr>
              <a:t> a id </a:t>
            </a:r>
            <a:r>
              <a:rPr lang="en-US" sz="3600" dirty="0" err="1" smtClean="0">
                <a:latin typeface="Arial" pitchFamily="34" charset="0"/>
                <a:cs typeface="Arial" pitchFamily="34" charset="0"/>
              </a:rPr>
              <a:t>enim</a:t>
            </a:r>
            <a:endParaRPr lang="en-US" sz="3600" dirty="0" smtClean="0">
              <a:latin typeface="Arial" pitchFamily="34" charset="0"/>
              <a:cs typeface="Arial" pitchFamily="34" charset="0"/>
            </a:endParaRPr>
          </a:p>
          <a:p>
            <a:pPr marL="457200" indent="-457200">
              <a:lnSpc>
                <a:spcPct val="110000"/>
              </a:lnSpc>
              <a:spcAft>
                <a:spcPts val="2400"/>
              </a:spcAft>
              <a:buClr>
                <a:schemeClr val="accent1"/>
              </a:buClr>
              <a:buFont typeface="Wingdings" pitchFamily="2" charset="2"/>
              <a:buChar char="§"/>
            </a:pPr>
            <a:r>
              <a:rPr lang="en-US" sz="3600" dirty="0" err="1" smtClean="0">
                <a:latin typeface="Arial" pitchFamily="34" charset="0"/>
                <a:cs typeface="Arial" pitchFamily="34" charset="0"/>
              </a:rPr>
              <a:t>Ut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purus</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tortor</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porttitor</a:t>
            </a:r>
            <a:r>
              <a:rPr lang="en-US" sz="3600" dirty="0" smtClean="0">
                <a:latin typeface="Arial" pitchFamily="34" charset="0"/>
                <a:cs typeface="Arial" pitchFamily="34" charset="0"/>
              </a:rPr>
              <a:t> vitae </a:t>
            </a:r>
            <a:r>
              <a:rPr lang="en-US" sz="3600" dirty="0" err="1" smtClean="0">
                <a:latin typeface="Arial" pitchFamily="34" charset="0"/>
                <a:cs typeface="Arial" pitchFamily="34" charset="0"/>
              </a:rPr>
              <a:t>sollicitudin</a:t>
            </a:r>
            <a:endParaRPr lang="en-US" sz="3600" dirty="0" smtClean="0">
              <a:latin typeface="Arial" pitchFamily="34" charset="0"/>
              <a:cs typeface="Arial" pitchFamily="34" charset="0"/>
            </a:endParaRPr>
          </a:p>
          <a:p>
            <a:pPr marL="457200" indent="-457200">
              <a:lnSpc>
                <a:spcPct val="110000"/>
              </a:lnSpc>
              <a:spcAft>
                <a:spcPts val="2400"/>
              </a:spcAft>
              <a:buClr>
                <a:schemeClr val="accent1"/>
              </a:buClr>
              <a:buFont typeface="Wingdings" pitchFamily="2" charset="2"/>
              <a:buChar char="§"/>
            </a:pPr>
            <a:r>
              <a:rPr lang="en-US" sz="3600" dirty="0" err="1" smtClean="0">
                <a:latin typeface="Arial" pitchFamily="34" charset="0"/>
                <a:cs typeface="Arial" pitchFamily="34" charset="0"/>
              </a:rPr>
              <a:t>Eget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pellentesque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vel</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felis</a:t>
            </a:r>
            <a:r>
              <a:rPr lang="en-US" sz="3600" dirty="0" smtClean="0">
                <a:latin typeface="Arial" pitchFamily="34" charset="0"/>
                <a:cs typeface="Arial" pitchFamily="34" charset="0"/>
              </a:rPr>
              <a:t> </a:t>
            </a:r>
          </a:p>
          <a:p>
            <a:pPr>
              <a:lnSpc>
                <a:spcPct val="110000"/>
              </a:lnSpc>
              <a:spcAft>
                <a:spcPts val="2400"/>
              </a:spcAft>
              <a:buClr>
                <a:schemeClr val="accent1"/>
              </a:buClr>
            </a:pPr>
            <a:r>
              <a:rPr lang="en-US" sz="3600" dirty="0" err="1" smtClean="0">
                <a:solidFill>
                  <a:srgbClr val="000000"/>
                </a:solidFill>
                <a:latin typeface="Arial" pitchFamily="34" charset="0"/>
                <a:cs typeface="Arial" pitchFamily="34" charset="0"/>
              </a:rPr>
              <a:t>Vivamus</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sodales</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tincidunt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elit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eu</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molestie</a:t>
            </a:r>
            <a:r>
              <a:rPr lang="en-US" sz="3600" dirty="0" smtClean="0">
                <a:solidFill>
                  <a:srgbClr val="000000"/>
                </a:solidFill>
                <a:latin typeface="Arial" pitchFamily="34" charset="0"/>
                <a:cs typeface="Arial" pitchFamily="34" charset="0"/>
              </a:rPr>
              <a:t> dui </a:t>
            </a:r>
            <a:r>
              <a:rPr lang="en-US" sz="3600" dirty="0" err="1" smtClean="0">
                <a:solidFill>
                  <a:srgbClr val="000000"/>
                </a:solidFill>
                <a:latin typeface="Arial" pitchFamily="34" charset="0"/>
                <a:cs typeface="Arial" pitchFamily="34" charset="0"/>
              </a:rPr>
              <a:t>rutrum</a:t>
            </a:r>
            <a:r>
              <a:rPr lang="en-US" sz="3600" dirty="0" smtClean="0">
                <a:solidFill>
                  <a:srgbClr val="000000"/>
                </a:solidFill>
                <a:latin typeface="Arial" pitchFamily="34" charset="0"/>
                <a:cs typeface="Arial" pitchFamily="34" charset="0"/>
              </a:rPr>
              <a:t> ac. </a:t>
            </a:r>
            <a:r>
              <a:rPr lang="en-US" sz="3600" dirty="0" err="1" smtClean="0">
                <a:solidFill>
                  <a:srgbClr val="000000"/>
                </a:solidFill>
                <a:latin typeface="Arial" pitchFamily="34" charset="0"/>
                <a:cs typeface="Arial" pitchFamily="34" charset="0"/>
              </a:rPr>
              <a:t>Curabitur</a:t>
            </a:r>
            <a:r>
              <a:rPr lang="en-US" sz="3600" dirty="0" smtClean="0">
                <a:solidFill>
                  <a:srgbClr val="000000"/>
                </a:solidFill>
                <a:latin typeface="Arial" pitchFamily="34" charset="0"/>
                <a:cs typeface="Arial" pitchFamily="34" charset="0"/>
              </a:rPr>
              <a:t> ante </a:t>
            </a:r>
            <a:r>
              <a:rPr lang="en-US" sz="3600" dirty="0" err="1" smtClean="0">
                <a:solidFill>
                  <a:srgbClr val="000000"/>
                </a:solidFill>
                <a:latin typeface="Arial" pitchFamily="34" charset="0"/>
                <a:cs typeface="Arial" pitchFamily="34" charset="0"/>
              </a:rPr>
              <a:t>tortor</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posuere</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nec</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adipiscing</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condimentum</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commodo</a:t>
            </a:r>
            <a:r>
              <a:rPr lang="en-US" sz="3600" dirty="0" smtClean="0">
                <a:solidFill>
                  <a:srgbClr val="000000"/>
                </a:solidFill>
                <a:latin typeface="Arial" pitchFamily="34" charset="0"/>
                <a:cs typeface="Arial" pitchFamily="34" charset="0"/>
              </a:rPr>
              <a:t> id </a:t>
            </a:r>
            <a:r>
              <a:rPr lang="en-US" sz="3600" dirty="0" err="1" smtClean="0">
                <a:solidFill>
                  <a:srgbClr val="000000"/>
                </a:solidFill>
                <a:latin typeface="Arial" pitchFamily="34" charset="0"/>
                <a:cs typeface="Arial" pitchFamily="34" charset="0"/>
              </a:rPr>
              <a:t>nisl</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Sed</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vel</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neque</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felis</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ut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feugiat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eros</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Sed</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luctus</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urna</a:t>
            </a:r>
            <a:r>
              <a:rPr lang="en-US" sz="3600" dirty="0" smtClean="0">
                <a:solidFill>
                  <a:srgbClr val="000000"/>
                </a:solidFill>
                <a:latin typeface="Arial" pitchFamily="34" charset="0"/>
                <a:cs typeface="Arial" pitchFamily="34" charset="0"/>
              </a:rPr>
              <a:t> id </a:t>
            </a:r>
            <a:r>
              <a:rPr lang="en-US" sz="3600" dirty="0" err="1" smtClean="0">
                <a:solidFill>
                  <a:srgbClr val="000000"/>
                </a:solidFill>
                <a:latin typeface="Arial" pitchFamily="34" charset="0"/>
                <a:cs typeface="Arial" pitchFamily="34" charset="0"/>
              </a:rPr>
              <a:t>facilisis</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vulputate</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nunc</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est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hendrerit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erat</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congue</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elementum</a:t>
            </a:r>
            <a:r>
              <a:rPr lang="en-US" sz="3600" dirty="0" smtClean="0">
                <a:solidFill>
                  <a:srgbClr val="000000"/>
                </a:solidFill>
                <a:latin typeface="Arial" pitchFamily="34" charset="0"/>
                <a:cs typeface="Arial" pitchFamily="34" charset="0"/>
              </a:rPr>
              <a:t> </a:t>
            </a:r>
            <a:r>
              <a:rPr lang="en-US" sz="3600" dirty="0" err="1" smtClean="0">
                <a:solidFill>
                  <a:srgbClr val="000000"/>
                </a:solidFill>
                <a:latin typeface="Arial" pitchFamily="34" charset="0"/>
                <a:cs typeface="Arial" pitchFamily="34" charset="0"/>
              </a:rPr>
              <a:t>neque</a:t>
            </a:r>
            <a:r>
              <a:rPr lang="en-US" sz="3600" dirty="0" smtClean="0">
                <a:solidFill>
                  <a:srgbClr val="000000"/>
                </a:solidFill>
                <a:latin typeface="Arial" pitchFamily="34" charset="0"/>
                <a:cs typeface="Arial" pitchFamily="34" charset="0"/>
              </a:rPr>
              <a:t>.</a:t>
            </a:r>
          </a:p>
        </p:txBody>
      </p:sp>
      <p:graphicFrame>
        <p:nvGraphicFramePr>
          <p:cNvPr id="31" name="Object 18"/>
          <p:cNvGraphicFramePr>
            <a:graphicFrameLocks/>
          </p:cNvGraphicFramePr>
          <p:nvPr>
            <p:extLst>
              <p:ext uri="{D42A27DB-BD31-4B8C-83A1-F6EECF244321}">
                <p14:modId xmlns:p14="http://schemas.microsoft.com/office/powerpoint/2010/main" val="2427396756"/>
              </p:ext>
            </p:extLst>
          </p:nvPr>
        </p:nvGraphicFramePr>
        <p:xfrm>
          <a:off x="30251400" y="13487400"/>
          <a:ext cx="11658600" cy="5943600"/>
        </p:xfrm>
        <a:graphic>
          <a:graphicData uri="http://schemas.openxmlformats.org/drawingml/2006/chart">
            <c:chart xmlns:c="http://schemas.openxmlformats.org/drawingml/2006/chart" xmlns:r="http://schemas.openxmlformats.org/officeDocument/2006/relationships" r:id="rId2"/>
          </a:graphicData>
        </a:graphic>
      </p:graphicFrame>
      <p:sp>
        <p:nvSpPr>
          <p:cNvPr id="32" name="Rectangle 31"/>
          <p:cNvSpPr/>
          <p:nvPr/>
        </p:nvSpPr>
        <p:spPr>
          <a:xfrm>
            <a:off x="30480000" y="7315200"/>
            <a:ext cx="11201400" cy="5860839"/>
          </a:xfrm>
          <a:prstGeom prst="rect">
            <a:avLst/>
          </a:prstGeom>
          <a:solidFill>
            <a:schemeClr val="accent5">
              <a:lumMod val="20000"/>
              <a:lumOff val="80000"/>
            </a:schemeClr>
          </a:solidFill>
        </p:spPr>
        <p:txBody>
          <a:bodyPr wrap="square" lIns="0" tIns="0" rIns="0" bIns="0" rtlCol="0">
            <a:spAutoFit/>
          </a:bodyPr>
          <a:lstStyle/>
          <a:p>
            <a:pPr>
              <a:lnSpc>
                <a:spcPct val="110000"/>
              </a:lnSpc>
            </a:pPr>
            <a:r>
              <a:rPr lang="en-US" sz="5600" b="1" dirty="0" smtClean="0">
                <a:solidFill>
                  <a:srgbClr val="9E7E38"/>
                </a:solidFill>
                <a:latin typeface="Arial" pitchFamily="34" charset="0"/>
                <a:cs typeface="Arial" pitchFamily="34" charset="0"/>
              </a:rPr>
              <a:t>Conclusions</a:t>
            </a:r>
          </a:p>
          <a:p>
            <a:pPr>
              <a:lnSpc>
                <a:spcPct val="110000"/>
              </a:lnSpc>
              <a:spcAft>
                <a:spcPts val="2400"/>
              </a:spcAft>
            </a:pPr>
            <a:r>
              <a:rPr lang="en-US" sz="3600" dirty="0" err="1" smtClean="0">
                <a:latin typeface="Arial" pitchFamily="34" charset="0"/>
                <a:cs typeface="Arial" pitchFamily="34" charset="0"/>
              </a:rPr>
              <a:t>Lorem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ipsum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massa</a:t>
            </a:r>
            <a:r>
              <a:rPr lang="en-US" sz="3600" dirty="0" smtClean="0">
                <a:latin typeface="Arial" pitchFamily="34" charset="0"/>
                <a:cs typeface="Arial" pitchFamily="34" charset="0"/>
              </a:rPr>
              <a:t> magna, </a:t>
            </a:r>
            <a:r>
              <a:rPr lang="en-US" sz="3600" dirty="0" err="1" smtClean="0">
                <a:latin typeface="Arial" pitchFamily="34" charset="0"/>
                <a:cs typeface="Arial" pitchFamily="34" charset="0"/>
              </a:rPr>
              <a:t>nec</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pellentesque</a:t>
            </a:r>
            <a:r>
              <a:rPr lang="en-US" sz="3600" dirty="0" smtClean="0">
                <a:latin typeface="Arial" pitchFamily="34" charset="0"/>
                <a:cs typeface="Arial" pitchFamily="34" charset="0"/>
              </a:rPr>
              <a:t> quam. </a:t>
            </a:r>
            <a:r>
              <a:rPr lang="en-US" sz="3600" dirty="0" err="1" smtClean="0">
                <a:latin typeface="Arial" pitchFamily="34" charset="0"/>
                <a:cs typeface="Arial" pitchFamily="34" charset="0"/>
              </a:rPr>
              <a:t>Pellentesque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convallis</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tincidunt</a:t>
            </a:r>
            <a:r>
              <a:rPr lang="en-US" sz="3600" dirty="0" smtClean="0">
                <a:latin typeface="Arial" pitchFamily="34" charset="0"/>
                <a:cs typeface="Arial" pitchFamily="34" charset="0"/>
              </a:rPr>
              <a:t> dolor </a:t>
            </a:r>
            <a:r>
              <a:rPr lang="en-US" sz="3600" dirty="0" err="1" smtClean="0">
                <a:latin typeface="Arial" pitchFamily="34" charset="0"/>
                <a:cs typeface="Arial" pitchFamily="34" charset="0"/>
              </a:rPr>
              <a:t>sed</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interdum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Duis</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faucibus</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tortor</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eu</a:t>
            </a:r>
            <a:r>
              <a:rPr lang="en-US" sz="3600" dirty="0" smtClean="0">
                <a:latin typeface="Arial" pitchFamily="34" charset="0"/>
                <a:cs typeface="Arial" pitchFamily="34" charset="0"/>
              </a:rPr>
              <a:t> dui </a:t>
            </a:r>
            <a:r>
              <a:rPr lang="en-US" sz="3600" dirty="0" err="1" smtClean="0">
                <a:latin typeface="Arial" pitchFamily="34" charset="0"/>
                <a:cs typeface="Arial" pitchFamily="34" charset="0"/>
              </a:rPr>
              <a:t>molestie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volutpat</a:t>
            </a:r>
            <a:r>
              <a:rPr lang="en-US" sz="3600" dirty="0" smtClean="0">
                <a:latin typeface="Arial" pitchFamily="34" charset="0"/>
                <a:cs typeface="Arial" pitchFamily="34" charset="0"/>
              </a:rPr>
              <a:t>. In </a:t>
            </a:r>
            <a:r>
              <a:rPr lang="en-US" sz="3600" dirty="0" err="1" smtClean="0">
                <a:latin typeface="Arial" pitchFamily="34" charset="0"/>
                <a:cs typeface="Arial" pitchFamily="34" charset="0"/>
              </a:rPr>
              <a:t>hac</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habitasse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platea</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dictumst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Lorem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ipsum</a:t>
            </a:r>
            <a:r>
              <a:rPr lang="en-US" sz="3600" dirty="0" smtClean="0">
                <a:latin typeface="Arial" pitchFamily="34" charset="0"/>
                <a:cs typeface="Arial" pitchFamily="34" charset="0"/>
              </a:rPr>
              <a:t> dolor sit </a:t>
            </a:r>
            <a:r>
              <a:rPr lang="en-US" sz="3600" dirty="0" err="1" smtClean="0">
                <a:latin typeface="Arial" pitchFamily="34" charset="0"/>
                <a:cs typeface="Arial" pitchFamily="34" charset="0"/>
              </a:rPr>
              <a:t>amet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consectetur</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adipiscing</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elit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Quisque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pulvinar</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eleifend</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sem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vel</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facilisis</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massa</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scelerisque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eget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Morbi</a:t>
            </a:r>
            <a:r>
              <a:rPr lang="en-US" sz="3600" dirty="0" smtClean="0">
                <a:latin typeface="Arial" pitchFamily="34" charset="0"/>
                <a:cs typeface="Arial" pitchFamily="34" charset="0"/>
              </a:rPr>
              <a:t> ac </a:t>
            </a:r>
            <a:r>
              <a:rPr lang="en-US" sz="3600" dirty="0" err="1" smtClean="0">
                <a:latin typeface="Arial" pitchFamily="34" charset="0"/>
                <a:cs typeface="Arial" pitchFamily="34" charset="0"/>
              </a:rPr>
              <a:t>sem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justo</a:t>
            </a:r>
            <a:r>
              <a:rPr lang="en-US" sz="3600" dirty="0" smtClean="0">
                <a:latin typeface="Arial" pitchFamily="34" charset="0"/>
                <a:cs typeface="Arial" pitchFamily="34" charset="0"/>
              </a:rPr>
              <a:t>, in </a:t>
            </a:r>
            <a:r>
              <a:rPr lang="en-US" sz="3600" dirty="0" err="1" smtClean="0">
                <a:latin typeface="Arial" pitchFamily="34" charset="0"/>
                <a:cs typeface="Arial" pitchFamily="34" charset="0"/>
              </a:rPr>
              <a:t>dignissim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tortor</a:t>
            </a:r>
            <a:r>
              <a:rPr lang="en-US" sz="3600" dirty="0" smtClean="0">
                <a:latin typeface="Arial" pitchFamily="34" charset="0"/>
                <a:cs typeface="Arial" pitchFamily="34" charset="0"/>
              </a:rPr>
              <a:t>. </a:t>
            </a:r>
            <a:endParaRPr lang="en-US" sz="2800" dirty="0" smtClean="0">
              <a:solidFill>
                <a:srgbClr val="9E7E38"/>
              </a:solidFill>
              <a:latin typeface="Arial" pitchFamily="34" charset="0"/>
              <a:cs typeface="Arial" pitchFamily="34" charset="0"/>
            </a:endParaRPr>
          </a:p>
        </p:txBody>
      </p:sp>
      <p:sp>
        <p:nvSpPr>
          <p:cNvPr id="33" name="Rectangle 32"/>
          <p:cNvSpPr/>
          <p:nvPr/>
        </p:nvSpPr>
        <p:spPr>
          <a:xfrm>
            <a:off x="30480000" y="19069854"/>
            <a:ext cx="11201400" cy="11532388"/>
          </a:xfrm>
          <a:prstGeom prst="rect">
            <a:avLst/>
          </a:prstGeom>
          <a:solidFill>
            <a:schemeClr val="accent5">
              <a:lumMod val="20000"/>
              <a:lumOff val="80000"/>
            </a:schemeClr>
          </a:solidFill>
        </p:spPr>
        <p:txBody>
          <a:bodyPr wrap="square" lIns="0" tIns="0" rIns="0" bIns="0" rtlCol="0">
            <a:spAutoFit/>
          </a:bodyPr>
          <a:lstStyle/>
          <a:p>
            <a:pPr>
              <a:lnSpc>
                <a:spcPct val="110000"/>
              </a:lnSpc>
              <a:spcAft>
                <a:spcPts val="2400"/>
              </a:spcAft>
            </a:pPr>
            <a:r>
              <a:rPr lang="en-US" sz="3600" dirty="0" err="1" smtClean="0">
                <a:latin typeface="Arial" pitchFamily="34" charset="0"/>
                <a:cs typeface="Arial" pitchFamily="34" charset="0"/>
              </a:rPr>
              <a:t>Sed</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vel</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neque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felis</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ut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feugiat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eros</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Sed</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luctus</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urna</a:t>
            </a:r>
            <a:r>
              <a:rPr lang="en-US" sz="3600" dirty="0" smtClean="0">
                <a:latin typeface="Arial" pitchFamily="34" charset="0"/>
                <a:cs typeface="Arial" pitchFamily="34" charset="0"/>
              </a:rPr>
              <a:t> id </a:t>
            </a:r>
            <a:r>
              <a:rPr lang="en-US" sz="3600" dirty="0" err="1" smtClean="0">
                <a:latin typeface="Arial" pitchFamily="34" charset="0"/>
                <a:cs typeface="Arial" pitchFamily="34" charset="0"/>
              </a:rPr>
              <a:t>facilisis</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vulputate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nunc</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est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hendrerit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erat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congue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elementum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neque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Praesent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dignissim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adipiscing</a:t>
            </a:r>
            <a:r>
              <a:rPr lang="en-US" sz="3600" dirty="0" smtClean="0">
                <a:latin typeface="Arial" pitchFamily="34" charset="0"/>
                <a:cs typeface="Arial" pitchFamily="34" charset="0"/>
              </a:rPr>
              <a:t> mi </a:t>
            </a:r>
            <a:r>
              <a:rPr lang="en-US" sz="3600" dirty="0" err="1" smtClean="0">
                <a:latin typeface="Arial" pitchFamily="34" charset="0"/>
                <a:cs typeface="Arial" pitchFamily="34" charset="0"/>
              </a:rPr>
              <a:t>vel</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tristique</a:t>
            </a:r>
            <a:r>
              <a:rPr lang="en-US" sz="3600" dirty="0" smtClean="0">
                <a:latin typeface="Arial" pitchFamily="34" charset="0"/>
                <a:cs typeface="Arial" pitchFamily="34" charset="0"/>
              </a:rPr>
              <a:t>. </a:t>
            </a:r>
          </a:p>
          <a:p>
            <a:pPr>
              <a:lnSpc>
                <a:spcPct val="110000"/>
              </a:lnSpc>
              <a:spcAft>
                <a:spcPts val="2400"/>
              </a:spcAft>
            </a:pPr>
            <a:r>
              <a:rPr lang="en-US" sz="3600" dirty="0" err="1" smtClean="0">
                <a:latin typeface="Arial" pitchFamily="34" charset="0"/>
                <a:cs typeface="Arial" pitchFamily="34" charset="0"/>
              </a:rPr>
              <a:t>Praesent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sed</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porttitor</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tellus</a:t>
            </a:r>
            <a:r>
              <a:rPr lang="en-US" sz="3600" dirty="0" smtClean="0">
                <a:latin typeface="Arial" pitchFamily="34" charset="0"/>
                <a:cs typeface="Arial" pitchFamily="34" charset="0"/>
              </a:rPr>
              <a:t>. In </a:t>
            </a:r>
            <a:r>
              <a:rPr lang="en-US" sz="3600" dirty="0" err="1" smtClean="0">
                <a:latin typeface="Arial" pitchFamily="34" charset="0"/>
                <a:cs typeface="Arial" pitchFamily="34" charset="0"/>
              </a:rPr>
              <a:t>fermentum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eleifend</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nunc</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ut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hendrerit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massa</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aliquam</a:t>
            </a:r>
            <a:r>
              <a:rPr lang="en-US" sz="3600" dirty="0" smtClean="0">
                <a:latin typeface="Arial" pitchFamily="34" charset="0"/>
                <a:cs typeface="Arial" pitchFamily="34" charset="0"/>
              </a:rPr>
              <a:t> vel. </a:t>
            </a:r>
            <a:r>
              <a:rPr lang="en-US" sz="3600" dirty="0" err="1" smtClean="0">
                <a:latin typeface="Arial" pitchFamily="34" charset="0"/>
                <a:cs typeface="Arial" pitchFamily="34" charset="0"/>
              </a:rPr>
              <a:t>Praesent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dignissim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adipiscing</a:t>
            </a:r>
            <a:r>
              <a:rPr lang="en-US" sz="3600" dirty="0" smtClean="0">
                <a:latin typeface="Arial" pitchFamily="34" charset="0"/>
                <a:cs typeface="Arial" pitchFamily="34" charset="0"/>
              </a:rPr>
              <a:t> mi </a:t>
            </a:r>
            <a:r>
              <a:rPr lang="en-US" sz="3600" dirty="0" err="1" smtClean="0">
                <a:latin typeface="Arial" pitchFamily="34" charset="0"/>
                <a:cs typeface="Arial" pitchFamily="34" charset="0"/>
              </a:rPr>
              <a:t>vel</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tristique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Nulla</a:t>
            </a:r>
            <a:r>
              <a:rPr lang="en-US" sz="3600" dirty="0" smtClean="0">
                <a:latin typeface="Arial" pitchFamily="34" charset="0"/>
                <a:cs typeface="Arial" pitchFamily="34" charset="0"/>
              </a:rPr>
              <a:t> at </a:t>
            </a:r>
            <a:r>
              <a:rPr lang="en-US" sz="3600" dirty="0" err="1" smtClean="0">
                <a:latin typeface="Arial" pitchFamily="34" charset="0"/>
                <a:cs typeface="Arial" pitchFamily="34" charset="0"/>
              </a:rPr>
              <a:t>est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vel</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erat</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accumsan</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dignissim</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Fusce</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porttitor</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gravida</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dignissim</a:t>
            </a:r>
            <a:r>
              <a:rPr lang="en-US" sz="3600" dirty="0" smtClean="0">
                <a:latin typeface="Arial" pitchFamily="34" charset="0"/>
                <a:cs typeface="Arial" pitchFamily="34" charset="0"/>
              </a:rPr>
              <a:t>. </a:t>
            </a:r>
          </a:p>
          <a:p>
            <a:pPr>
              <a:lnSpc>
                <a:spcPct val="110000"/>
              </a:lnSpc>
            </a:pPr>
            <a:r>
              <a:rPr lang="en-US" sz="5600" b="1" dirty="0" smtClean="0">
                <a:solidFill>
                  <a:srgbClr val="9E7E38"/>
                </a:solidFill>
                <a:latin typeface="Arial" pitchFamily="34" charset="0"/>
                <a:cs typeface="Arial" pitchFamily="34" charset="0"/>
              </a:rPr>
              <a:t>References</a:t>
            </a:r>
          </a:p>
          <a:p>
            <a:pPr marL="685800" indent="-685800">
              <a:lnSpc>
                <a:spcPct val="110000"/>
              </a:lnSpc>
              <a:spcAft>
                <a:spcPts val="1800"/>
              </a:spcAft>
              <a:buFont typeface="+mj-lt"/>
              <a:buAutoNum type="arabicPeriod"/>
            </a:pPr>
            <a:r>
              <a:rPr lang="en-US" sz="2800" dirty="0" smtClean="0">
                <a:latin typeface="Arial" pitchFamily="34" charset="0"/>
                <a:cs typeface="Arial" pitchFamily="34" charset="0"/>
              </a:rPr>
              <a:t>Maecenas nisi </a:t>
            </a:r>
            <a:r>
              <a:rPr lang="en-US" sz="2800" dirty="0" err="1" smtClean="0">
                <a:latin typeface="Arial" pitchFamily="34" charset="0"/>
                <a:cs typeface="Arial" pitchFamily="34" charset="0"/>
              </a:rPr>
              <a:t>est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consequat</a:t>
            </a:r>
            <a:r>
              <a:rPr lang="en-US" sz="2800" dirty="0" smtClean="0">
                <a:latin typeface="Arial" pitchFamily="34" charset="0"/>
                <a:cs typeface="Arial" pitchFamily="34" charset="0"/>
              </a:rPr>
              <a:t> at </a:t>
            </a:r>
            <a:r>
              <a:rPr lang="en-US" sz="2800" dirty="0" err="1" smtClean="0">
                <a:latin typeface="Arial" pitchFamily="34" charset="0"/>
                <a:cs typeface="Arial" pitchFamily="34" charset="0"/>
              </a:rPr>
              <a:t>auctor</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ut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porta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vel</a:t>
            </a:r>
            <a:r>
              <a:rPr lang="en-US" sz="2800" dirty="0" smtClean="0">
                <a:latin typeface="Arial" pitchFamily="34" charset="0"/>
                <a:cs typeface="Arial" pitchFamily="34" charset="0"/>
              </a:rPr>
              <a:t> dui. </a:t>
            </a:r>
            <a:r>
              <a:rPr lang="en-US" sz="2800" dirty="0" err="1" smtClean="0">
                <a:latin typeface="Arial" pitchFamily="34" charset="0"/>
                <a:cs typeface="Arial" pitchFamily="34" charset="0"/>
              </a:rPr>
              <a:t>Sed</a:t>
            </a:r>
            <a:r>
              <a:rPr lang="en-US" sz="2800" dirty="0" smtClean="0">
                <a:latin typeface="Arial" pitchFamily="34" charset="0"/>
                <a:cs typeface="Arial" pitchFamily="34" charset="0"/>
              </a:rPr>
              <a:t> et ligula in </a:t>
            </a:r>
            <a:r>
              <a:rPr lang="en-US" sz="2800" dirty="0" err="1" smtClean="0">
                <a:latin typeface="Arial" pitchFamily="34" charset="0"/>
                <a:cs typeface="Arial" pitchFamily="34" charset="0"/>
              </a:rPr>
              <a:t>metus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adipiscing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tincidunt</a:t>
            </a:r>
            <a:r>
              <a:rPr lang="en-US" sz="2800" dirty="0" smtClean="0">
                <a:latin typeface="Arial" pitchFamily="34" charset="0"/>
                <a:cs typeface="Arial" pitchFamily="34" charset="0"/>
              </a:rPr>
              <a:t>.</a:t>
            </a:r>
          </a:p>
          <a:p>
            <a:pPr marL="685800" indent="-685800">
              <a:lnSpc>
                <a:spcPct val="110000"/>
              </a:lnSpc>
              <a:spcAft>
                <a:spcPts val="1800"/>
              </a:spcAft>
              <a:buFont typeface="+mj-lt"/>
              <a:buAutoNum type="arabicPeriod"/>
            </a:pPr>
            <a:r>
              <a:rPr lang="en-US" sz="2800" dirty="0" err="1" smtClean="0">
                <a:latin typeface="Arial" pitchFamily="34" charset="0"/>
                <a:cs typeface="Arial" pitchFamily="34" charset="0"/>
              </a:rPr>
              <a:t>Vestibulum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turpis</a:t>
            </a:r>
            <a:r>
              <a:rPr lang="en-US" sz="2800" dirty="0" smtClean="0">
                <a:latin typeface="Arial" pitchFamily="34" charset="0"/>
                <a:cs typeface="Arial" pitchFamily="34" charset="0"/>
              </a:rPr>
              <a:t> quam, </a:t>
            </a:r>
            <a:r>
              <a:rPr lang="en-US" sz="2800" dirty="0" err="1" smtClean="0">
                <a:latin typeface="Arial" pitchFamily="34" charset="0"/>
                <a:cs typeface="Arial" pitchFamily="34" charset="0"/>
              </a:rPr>
              <a:t>tristique</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vel</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dapibus</a:t>
            </a:r>
            <a:r>
              <a:rPr lang="en-US" sz="2800" dirty="0" smtClean="0">
                <a:latin typeface="Arial" pitchFamily="34" charset="0"/>
                <a:cs typeface="Arial" pitchFamily="34" charset="0"/>
              </a:rPr>
              <a:t> et, </a:t>
            </a:r>
            <a:r>
              <a:rPr lang="en-US" sz="2800" dirty="0" err="1" smtClean="0">
                <a:latin typeface="Arial" pitchFamily="34" charset="0"/>
                <a:cs typeface="Arial" pitchFamily="34" charset="0"/>
              </a:rPr>
              <a:t>scelerisque</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luctus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enim</a:t>
            </a:r>
            <a:r>
              <a:rPr lang="en-US" sz="2800" dirty="0" smtClean="0">
                <a:latin typeface="Arial" pitchFamily="34" charset="0"/>
                <a:cs typeface="Arial" pitchFamily="34" charset="0"/>
              </a:rPr>
              <a:t>.</a:t>
            </a:r>
          </a:p>
          <a:p>
            <a:pPr marL="685800" indent="-685800">
              <a:lnSpc>
                <a:spcPct val="110000"/>
              </a:lnSpc>
              <a:spcAft>
                <a:spcPts val="1800"/>
              </a:spcAft>
              <a:buFont typeface="+mj-lt"/>
              <a:buAutoNum type="arabicPeriod"/>
            </a:pPr>
            <a:r>
              <a:rPr lang="en-US" sz="2800" dirty="0" smtClean="0">
                <a:latin typeface="Arial" pitchFamily="34" charset="0"/>
                <a:cs typeface="Arial" pitchFamily="34" charset="0"/>
              </a:rPr>
              <a:t>Maecenas </a:t>
            </a:r>
            <a:r>
              <a:rPr lang="en-US" sz="2800" dirty="0" err="1" smtClean="0">
                <a:latin typeface="Arial" pitchFamily="34" charset="0"/>
                <a:cs typeface="Arial" pitchFamily="34" charset="0"/>
              </a:rPr>
              <a:t>quis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massa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faucibus</a:t>
            </a:r>
            <a:r>
              <a:rPr lang="en-US" sz="2800" dirty="0" smtClean="0">
                <a:latin typeface="Arial" pitchFamily="34" charset="0"/>
                <a:cs typeface="Arial" pitchFamily="34" charset="0"/>
              </a:rPr>
              <a:t> ante </a:t>
            </a:r>
            <a:r>
              <a:rPr lang="en-US" sz="2800" dirty="0" err="1" smtClean="0">
                <a:latin typeface="Arial" pitchFamily="34" charset="0"/>
                <a:cs typeface="Arial" pitchFamily="34" charset="0"/>
              </a:rPr>
              <a:t>congue</a:t>
            </a:r>
            <a:r>
              <a:rPr lang="en-US" sz="2800" dirty="0" smtClean="0">
                <a:latin typeface="Arial" pitchFamily="34" charset="0"/>
                <a:cs typeface="Arial" pitchFamily="34" charset="0"/>
              </a:rPr>
              <a:t> semper </a:t>
            </a:r>
            <a:r>
              <a:rPr lang="en-US" sz="2800" dirty="0" err="1" smtClean="0">
                <a:latin typeface="Arial" pitchFamily="34" charset="0"/>
                <a:cs typeface="Arial" pitchFamily="34" charset="0"/>
              </a:rPr>
              <a:t>quis</a:t>
            </a:r>
            <a:r>
              <a:rPr lang="en-US" sz="2800" dirty="0" smtClean="0">
                <a:latin typeface="Arial" pitchFamily="34" charset="0"/>
                <a:cs typeface="Arial" pitchFamily="34" charset="0"/>
              </a:rPr>
              <a:t> a </a:t>
            </a:r>
            <a:r>
              <a:rPr lang="en-US" sz="2800" dirty="0" err="1" smtClean="0">
                <a:latin typeface="Arial" pitchFamily="34" charset="0"/>
                <a:cs typeface="Arial" pitchFamily="34" charset="0"/>
              </a:rPr>
              <a:t>mauris</a:t>
            </a:r>
            <a:r>
              <a:rPr lang="en-US" sz="2800" dirty="0" smtClean="0">
                <a:latin typeface="Arial" pitchFamily="34" charset="0"/>
                <a:cs typeface="Arial" pitchFamily="34" charset="0"/>
              </a:rPr>
              <a:t>. </a:t>
            </a:r>
          </a:p>
          <a:p>
            <a:pPr marL="685800" indent="-685800">
              <a:lnSpc>
                <a:spcPct val="110000"/>
              </a:lnSpc>
              <a:spcAft>
                <a:spcPts val="1800"/>
              </a:spcAft>
              <a:buFont typeface="+mj-lt"/>
              <a:buAutoNum type="arabicPeriod"/>
            </a:pPr>
            <a:r>
              <a:rPr lang="en-US" sz="2800" dirty="0" smtClean="0">
                <a:latin typeface="Arial" pitchFamily="34" charset="0"/>
                <a:cs typeface="Arial" pitchFamily="34" charset="0"/>
              </a:rPr>
              <a:t>Nam </a:t>
            </a:r>
            <a:r>
              <a:rPr lang="en-US" sz="2800" dirty="0" err="1" smtClean="0">
                <a:latin typeface="Arial" pitchFamily="34" charset="0"/>
                <a:cs typeface="Arial" pitchFamily="34" charset="0"/>
              </a:rPr>
              <a:t>luctus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nulla</a:t>
            </a:r>
            <a:r>
              <a:rPr lang="en-US" sz="2800" dirty="0" smtClean="0">
                <a:latin typeface="Arial" pitchFamily="34" charset="0"/>
                <a:cs typeface="Arial" pitchFamily="34" charset="0"/>
              </a:rPr>
              <a:t> ac </a:t>
            </a:r>
            <a:r>
              <a:rPr lang="en-US" sz="2800" dirty="0" err="1" smtClean="0">
                <a:latin typeface="Arial" pitchFamily="34" charset="0"/>
                <a:cs typeface="Arial" pitchFamily="34" charset="0"/>
              </a:rPr>
              <a:t>consectetur</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fermentum</a:t>
            </a:r>
            <a:r>
              <a:rPr lang="en-US" sz="2800" dirty="0" smtClean="0">
                <a:latin typeface="Arial" pitchFamily="34" charset="0"/>
                <a:cs typeface="Arial" pitchFamily="34" charset="0"/>
              </a:rPr>
              <a:t>, mi </a:t>
            </a:r>
            <a:r>
              <a:rPr lang="en-US" sz="2800" dirty="0" err="1" smtClean="0">
                <a:latin typeface="Arial" pitchFamily="34" charset="0"/>
                <a:cs typeface="Arial" pitchFamily="34" charset="0"/>
              </a:rPr>
              <a:t>elit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pharetra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massa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eget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sollicitudin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tellus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massa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eu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lorem</a:t>
            </a:r>
            <a:r>
              <a:rPr lang="en-US" sz="2800" dirty="0" smtClean="0">
                <a:latin typeface="Arial" pitchFamily="34" charset="0"/>
                <a:cs typeface="Arial" pitchFamily="34" charset="0"/>
              </a:rPr>
              <a:t> non </a:t>
            </a:r>
            <a:r>
              <a:rPr lang="en-US" sz="2800" dirty="0" err="1" smtClean="0">
                <a:latin typeface="Arial" pitchFamily="34" charset="0"/>
                <a:cs typeface="Arial" pitchFamily="34" charset="0"/>
              </a:rPr>
              <a:t>odio</a:t>
            </a:r>
            <a:r>
              <a:rPr lang="en-US" sz="2800" dirty="0" smtClean="0">
                <a:latin typeface="Arial" pitchFamily="34" charset="0"/>
                <a:cs typeface="Arial" pitchFamily="34" charset="0"/>
              </a:rPr>
              <a:t> magna.</a:t>
            </a:r>
            <a:r>
              <a:rPr lang="en-US" sz="2800" dirty="0" smtClean="0">
                <a:solidFill>
                  <a:srgbClr val="9E7E38"/>
                </a:solidFill>
                <a:latin typeface="Arial" pitchFamily="34" charset="0"/>
                <a:cs typeface="Arial" pitchFamily="34" charset="0"/>
              </a:rPr>
              <a:t> </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62200" y="1066800"/>
            <a:ext cx="3238500" cy="4448175"/>
          </a:xfrm>
          <a:prstGeom prst="rect">
            <a:avLst/>
          </a:prstGeom>
        </p:spPr>
      </p:pic>
    </p:spTree>
  </p:cSld>
  <p:clrMapOvr>
    <a:masterClrMapping/>
  </p:clrMapOvr>
</p:sld>
</file>

<file path=ppt/theme/theme1.xml><?xml version="1.0" encoding="utf-8"?>
<a:theme xmlns:a="http://schemas.openxmlformats.org/drawingml/2006/main" name="Default Design">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86</TotalTime>
  <Words>723</Words>
  <Application>Microsoft Office PowerPoint</Application>
  <PresentationFormat>Custom</PresentationFormat>
  <Paragraphs>50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Graphicsland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of a scientific poster</dc:title>
  <dc:subject>Free Research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martin</cp:lastModifiedBy>
  <cp:revision>18</cp:revision>
  <dcterms:created xsi:type="dcterms:W3CDTF">2004-07-27T19:46:06Z</dcterms:created>
  <dcterms:modified xsi:type="dcterms:W3CDTF">2013-12-02T21:10:49Z</dcterms:modified>
  <cp:category>research posters template</cp:category>
</cp:coreProperties>
</file>